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1"/>
    <p:sldMasterId id="2147483709" r:id="rId2"/>
  </p:sldMasterIdLst>
  <p:notesMasterIdLst>
    <p:notesMasterId r:id="rId102"/>
  </p:notesMasterIdLst>
  <p:handoutMasterIdLst>
    <p:handoutMasterId r:id="rId103"/>
  </p:handoutMasterIdLst>
  <p:sldIdLst>
    <p:sldId id="723" r:id="rId3"/>
    <p:sldId id="713" r:id="rId4"/>
    <p:sldId id="678" r:id="rId5"/>
    <p:sldId id="679" r:id="rId6"/>
    <p:sldId id="727" r:id="rId7"/>
    <p:sldId id="681" r:id="rId8"/>
    <p:sldId id="733" r:id="rId9"/>
    <p:sldId id="726" r:id="rId10"/>
    <p:sldId id="702" r:id="rId11"/>
    <p:sldId id="736" r:id="rId12"/>
    <p:sldId id="428" r:id="rId13"/>
    <p:sldId id="739" r:id="rId14"/>
    <p:sldId id="429" r:id="rId15"/>
    <p:sldId id="431" r:id="rId16"/>
    <p:sldId id="432" r:id="rId17"/>
    <p:sldId id="561" r:id="rId18"/>
    <p:sldId id="560" r:id="rId19"/>
    <p:sldId id="439" r:id="rId20"/>
    <p:sldId id="437" r:id="rId21"/>
    <p:sldId id="440" r:id="rId22"/>
    <p:sldId id="494" r:id="rId23"/>
    <p:sldId id="495" r:id="rId24"/>
    <p:sldId id="496" r:id="rId25"/>
    <p:sldId id="497" r:id="rId26"/>
    <p:sldId id="499" r:id="rId27"/>
    <p:sldId id="716" r:id="rId28"/>
    <p:sldId id="731" r:id="rId29"/>
    <p:sldId id="500" r:id="rId30"/>
    <p:sldId id="758" r:id="rId31"/>
    <p:sldId id="759" r:id="rId32"/>
    <p:sldId id="760" r:id="rId33"/>
    <p:sldId id="761" r:id="rId34"/>
    <p:sldId id="763" r:id="rId35"/>
    <p:sldId id="764" r:id="rId36"/>
    <p:sldId id="765" r:id="rId37"/>
    <p:sldId id="755" r:id="rId38"/>
    <p:sldId id="686" r:id="rId39"/>
    <p:sldId id="704" r:id="rId40"/>
    <p:sldId id="740" r:id="rId41"/>
    <p:sldId id="397" r:id="rId42"/>
    <p:sldId id="398" r:id="rId43"/>
    <p:sldId id="399" r:id="rId44"/>
    <p:sldId id="423" r:id="rId45"/>
    <p:sldId id="749" r:id="rId46"/>
    <p:sldId id="750" r:id="rId47"/>
    <p:sldId id="424" r:id="rId48"/>
    <p:sldId id="425" r:id="rId49"/>
    <p:sldId id="426" r:id="rId50"/>
    <p:sldId id="427" r:id="rId51"/>
    <p:sldId id="687" r:id="rId52"/>
    <p:sldId id="354" r:id="rId53"/>
    <p:sldId id="372" r:id="rId54"/>
    <p:sldId id="370" r:id="rId55"/>
    <p:sldId id="371" r:id="rId56"/>
    <p:sldId id="742" r:id="rId57"/>
    <p:sldId id="743" r:id="rId58"/>
    <p:sldId id="378" r:id="rId59"/>
    <p:sldId id="555" r:id="rId60"/>
    <p:sldId id="455" r:id="rId61"/>
    <p:sldId id="701" r:id="rId62"/>
    <p:sldId id="683" r:id="rId63"/>
    <p:sldId id="572" r:id="rId64"/>
    <p:sldId id="573" r:id="rId65"/>
    <p:sldId id="574" r:id="rId66"/>
    <p:sldId id="575" r:id="rId67"/>
    <p:sldId id="576" r:id="rId68"/>
    <p:sldId id="767" r:id="rId69"/>
    <p:sldId id="578" r:id="rId70"/>
    <p:sldId id="581" r:id="rId71"/>
    <p:sldId id="688" r:id="rId72"/>
    <p:sldId id="599" r:id="rId73"/>
    <p:sldId id="600" r:id="rId74"/>
    <p:sldId id="706" r:id="rId75"/>
    <p:sldId id="603" r:id="rId76"/>
    <p:sldId id="714" r:id="rId77"/>
    <p:sldId id="605" r:id="rId78"/>
    <p:sldId id="609" r:id="rId79"/>
    <p:sldId id="610" r:id="rId80"/>
    <p:sldId id="611" r:id="rId81"/>
    <p:sldId id="620" r:id="rId82"/>
    <p:sldId id="621" r:id="rId83"/>
    <p:sldId id="622" r:id="rId84"/>
    <p:sldId id="703" r:id="rId85"/>
    <p:sldId id="643" r:id="rId86"/>
    <p:sldId id="647" r:id="rId87"/>
    <p:sldId id="648" r:id="rId88"/>
    <p:sldId id="649" r:id="rId89"/>
    <p:sldId id="650" r:id="rId90"/>
    <p:sldId id="651" r:id="rId91"/>
    <p:sldId id="659" r:id="rId92"/>
    <p:sldId id="660" r:id="rId93"/>
    <p:sldId id="661" r:id="rId94"/>
    <p:sldId id="666" r:id="rId95"/>
    <p:sldId id="669" r:id="rId96"/>
    <p:sldId id="670" r:id="rId97"/>
    <p:sldId id="671" r:id="rId98"/>
    <p:sldId id="672" r:id="rId99"/>
    <p:sldId id="674" r:id="rId100"/>
    <p:sldId id="675" r:id="rId101"/>
  </p:sldIdLst>
  <p:sldSz cx="9144000" cy="6858000" type="screen4x3"/>
  <p:notesSz cx="7099300" cy="10234613"/>
  <p:embeddedFontLst>
    <p:embeddedFont>
      <p:font typeface="Arial Black" panose="020B0A04020102020204" pitchFamily="34" charset="0"/>
      <p:bold r:id="rId104"/>
    </p:embeddedFont>
    <p:embeddedFont>
      <p:font typeface="Arial Rounded MT Bold" panose="020F0704030504030204" pitchFamily="34" charset="0"/>
      <p:regular r:id="rId105"/>
    </p:embeddedFont>
  </p:embeddedFontLst>
  <p:defaultTextStyle>
    <a:defPPr>
      <a:defRPr lang="de-DE"/>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660" userDrawn="1">
          <p15:clr>
            <a:srgbClr val="A4A3A4"/>
          </p15:clr>
        </p15:guide>
        <p15:guide id="3" pos="4581" userDrawn="1">
          <p15:clr>
            <a:srgbClr val="A4A3A4"/>
          </p15:clr>
        </p15:guide>
        <p15:guide id="4" orient="horz" pos="1797" userDrawn="1">
          <p15:clr>
            <a:srgbClr val="A4A3A4"/>
          </p15:clr>
        </p15:guide>
        <p15:guide id="5" orient="horz" pos="1253" userDrawn="1">
          <p15:clr>
            <a:srgbClr val="A4A3A4"/>
          </p15:clr>
        </p15:guide>
        <p15:guide id="6" pos="1224" userDrawn="1">
          <p15:clr>
            <a:srgbClr val="A4A3A4"/>
          </p15:clr>
        </p15:guide>
        <p15:guide id="7" pos="1950" userDrawn="1">
          <p15:clr>
            <a:srgbClr val="A4A3A4"/>
          </p15:clr>
        </p15:guide>
        <p15:guide id="8" pos="2676" userDrawn="1">
          <p15:clr>
            <a:srgbClr val="A4A3A4"/>
          </p15:clr>
        </p15:guide>
        <p15:guide id="9" pos="2880" userDrawn="1">
          <p15:clr>
            <a:srgbClr val="A4A3A4"/>
          </p15:clr>
        </p15:guide>
        <p15:guide id="10" pos="3492" userDrawn="1">
          <p15:clr>
            <a:srgbClr val="A4A3A4"/>
          </p15:clr>
        </p15:guide>
        <p15:guide id="11" pos="4127" userDrawn="1">
          <p15:clr>
            <a:srgbClr val="A4A3A4"/>
          </p15:clr>
        </p15:guide>
        <p15:guide id="13" pos="4241" userDrawn="1">
          <p15:clr>
            <a:srgbClr val="A4A3A4"/>
          </p15:clr>
        </p15:guide>
        <p15:guide id="14" pos="158" userDrawn="1">
          <p15:clr>
            <a:srgbClr val="A4A3A4"/>
          </p15:clr>
        </p15:guide>
        <p15:guide id="15" orient="horz" pos="1026" userDrawn="1">
          <p15:clr>
            <a:srgbClr val="A4A3A4"/>
          </p15:clr>
        </p15:guide>
        <p15:guide id="16" pos="5307" userDrawn="1">
          <p15:clr>
            <a:srgbClr val="A4A3A4"/>
          </p15:clr>
        </p15:guide>
        <p15:guide id="17" pos="1701" userDrawn="1">
          <p15:clr>
            <a:srgbClr val="A4A3A4"/>
          </p15:clr>
        </p15:guide>
        <p15:guide id="20" orient="horz" pos="2659" userDrawn="1">
          <p15:clr>
            <a:srgbClr val="A4A3A4"/>
          </p15:clr>
        </p15:guide>
        <p15:guide id="21" orient="horz" pos="2069" userDrawn="1">
          <p15:clr>
            <a:srgbClr val="A4A3A4"/>
          </p15:clr>
        </p15:guide>
        <p15:guide id="22" orient="horz" pos="2296" userDrawn="1">
          <p15:clr>
            <a:srgbClr val="A4A3A4"/>
          </p15:clr>
        </p15:guide>
        <p15:guide id="23" orient="horz" pos="2591" userDrawn="1">
          <p15:clr>
            <a:srgbClr val="A4A3A4"/>
          </p15:clr>
        </p15:guide>
        <p15:guide id="24" orient="horz" pos="2818" userDrawn="1">
          <p15:clr>
            <a:srgbClr val="A4A3A4"/>
          </p15:clr>
        </p15:guide>
        <p15:guide id="25" orient="horz" pos="3362" userDrawn="1">
          <p15:clr>
            <a:srgbClr val="A4A3A4"/>
          </p15:clr>
        </p15:guide>
        <p15:guide id="26" orient="horz" pos="3589" userDrawn="1">
          <p15:clr>
            <a:srgbClr val="A4A3A4"/>
          </p15:clr>
        </p15:guide>
        <p15:guide id="27" orient="horz" pos="3906" userDrawn="1">
          <p15:clr>
            <a:srgbClr val="A4A3A4"/>
          </p15:clr>
        </p15:guide>
        <p15:guide id="28" orient="horz" pos="686" userDrawn="1">
          <p15:clr>
            <a:srgbClr val="A4A3A4"/>
          </p15:clr>
        </p15:guide>
        <p15:guide id="29" orient="horz" pos="867"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 id="2" name="Horst Hussfeldt" initials="HH" lastIdx="1" clrIdx="1">
    <p:extLst>
      <p:ext uri="{19B8F6BF-5375-455C-9EA6-DF929625EA0E}">
        <p15:presenceInfo xmlns:p15="http://schemas.microsoft.com/office/powerpoint/2012/main" userId="ed5bede463c634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576AF5"/>
    <a:srgbClr val="33CCFF"/>
    <a:srgbClr val="9AC0BE"/>
    <a:srgbClr val="0033CC"/>
    <a:srgbClr val="96DB25"/>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6357" autoAdjust="0"/>
  </p:normalViewPr>
  <p:slideViewPr>
    <p:cSldViewPr showGuides="1">
      <p:cViewPr varScale="1">
        <p:scale>
          <a:sx n="99" d="100"/>
          <a:sy n="99" d="100"/>
        </p:scale>
        <p:origin x="1902" y="306"/>
      </p:cViewPr>
      <p:guideLst>
        <p:guide orient="horz" pos="4110"/>
        <p:guide pos="660"/>
        <p:guide pos="4581"/>
        <p:guide orient="horz" pos="1797"/>
        <p:guide orient="horz" pos="1253"/>
        <p:guide pos="1224"/>
        <p:guide pos="1950"/>
        <p:guide pos="2676"/>
        <p:guide pos="2880"/>
        <p:guide pos="3492"/>
        <p:guide pos="4127"/>
        <p:guide pos="4241"/>
        <p:guide pos="158"/>
        <p:guide orient="horz" pos="1026"/>
        <p:guide pos="5307"/>
        <p:guide pos="1701"/>
        <p:guide orient="horz" pos="2659"/>
        <p:guide orient="horz" pos="2069"/>
        <p:guide orient="horz" pos="2296"/>
        <p:guide orient="horz" pos="2591"/>
        <p:guide orient="horz" pos="2818"/>
        <p:guide orient="horz" pos="3362"/>
        <p:guide orient="horz" pos="3589"/>
        <p:guide orient="horz" pos="3906"/>
        <p:guide orient="horz" pos="686"/>
        <p:guide orient="horz" pos="8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0"/>
    </p:cViewPr>
  </p:sorterViewPr>
  <p:notesViewPr>
    <p:cSldViewPr showGuides="1">
      <p:cViewPr varScale="1">
        <p:scale>
          <a:sx n="71" d="100"/>
          <a:sy n="71" d="100"/>
        </p:scale>
        <p:origin x="-1476" y="-10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9-09T16:59:47.631" idx="1">
    <p:pos x="483" y="226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2"/>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t" anchorCtr="0" compatLnSpc="1">
            <a:prstTxWarp prst="textNoShape">
              <a:avLst/>
            </a:prstTxWarp>
          </a:bodyPr>
          <a:lstStyle>
            <a:lvl1pPr algn="l" defTabSz="914603" eaLnBrk="1" hangingPunct="1">
              <a:defRPr sz="1200">
                <a:effectLst/>
              </a:defRPr>
            </a:lvl1pPr>
          </a:lstStyle>
          <a:p>
            <a:pPr>
              <a:defRPr/>
            </a:pPr>
            <a:endParaRPr lang="de-DE" altLang="de-DE"/>
          </a:p>
        </p:txBody>
      </p:sp>
      <p:sp>
        <p:nvSpPr>
          <p:cNvPr id="82947" name="Rectangle 3"/>
          <p:cNvSpPr>
            <a:spLocks noGrp="1" noChangeArrowheads="1"/>
          </p:cNvSpPr>
          <p:nvPr>
            <p:ph type="dt" sz="quarter" idx="1"/>
          </p:nvPr>
        </p:nvSpPr>
        <p:spPr bwMode="auto">
          <a:xfrm>
            <a:off x="4020509" y="2"/>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t" anchorCtr="0" compatLnSpc="1">
            <a:prstTxWarp prst="textNoShape">
              <a:avLst/>
            </a:prstTxWarp>
          </a:bodyPr>
          <a:lstStyle>
            <a:lvl1pPr algn="r" defTabSz="914603" eaLnBrk="1" hangingPunct="1">
              <a:defRPr sz="1200">
                <a:effectLst/>
              </a:defRPr>
            </a:lvl1pPr>
          </a:lstStyle>
          <a:p>
            <a:pPr>
              <a:defRPr/>
            </a:pPr>
            <a:endParaRPr lang="de-DE" altLang="de-DE"/>
          </a:p>
        </p:txBody>
      </p:sp>
      <p:sp>
        <p:nvSpPr>
          <p:cNvPr id="82948" name="Rectangle 4"/>
          <p:cNvSpPr>
            <a:spLocks noGrp="1" noChangeArrowheads="1"/>
          </p:cNvSpPr>
          <p:nvPr>
            <p:ph type="ftr" sz="quarter" idx="2"/>
          </p:nvPr>
        </p:nvSpPr>
        <p:spPr bwMode="auto">
          <a:xfrm>
            <a:off x="0" y="9722311"/>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b" anchorCtr="0" compatLnSpc="1">
            <a:prstTxWarp prst="textNoShape">
              <a:avLst/>
            </a:prstTxWarp>
          </a:bodyPr>
          <a:lstStyle>
            <a:lvl1pPr algn="l" defTabSz="914603" eaLnBrk="1" hangingPunct="1">
              <a:defRPr sz="1200">
                <a:effectLst/>
              </a:defRPr>
            </a:lvl1pPr>
          </a:lstStyle>
          <a:p>
            <a:pPr>
              <a:defRPr/>
            </a:pPr>
            <a:endParaRPr lang="de-DE" altLang="de-DE"/>
          </a:p>
        </p:txBody>
      </p:sp>
      <p:sp>
        <p:nvSpPr>
          <p:cNvPr id="82949" name="Rectangle 5"/>
          <p:cNvSpPr>
            <a:spLocks noGrp="1" noChangeArrowheads="1"/>
          </p:cNvSpPr>
          <p:nvPr>
            <p:ph type="sldNum" sz="quarter" idx="3"/>
          </p:nvPr>
        </p:nvSpPr>
        <p:spPr bwMode="auto">
          <a:xfrm>
            <a:off x="4020509" y="9722311"/>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b" anchorCtr="0" compatLnSpc="1">
            <a:prstTxWarp prst="textNoShape">
              <a:avLst/>
            </a:prstTxWarp>
          </a:bodyPr>
          <a:lstStyle>
            <a:lvl1pPr algn="r" defTabSz="914603" eaLnBrk="1" hangingPunct="1">
              <a:defRPr sz="1200" smtClean="0">
                <a:effectLst/>
              </a:defRPr>
            </a:lvl1pPr>
          </a:lstStyle>
          <a:p>
            <a:pPr>
              <a:defRPr/>
            </a:pPr>
            <a:fld id="{8670EF5A-D273-4E44-AD30-C6A16D7C91BD}"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0" y="2"/>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t" anchorCtr="0" compatLnSpc="1">
            <a:prstTxWarp prst="textNoShape">
              <a:avLst/>
            </a:prstTxWarp>
          </a:bodyPr>
          <a:lstStyle>
            <a:lvl1pPr algn="l" defTabSz="914603" eaLnBrk="1" hangingPunct="1">
              <a:defRPr sz="1200">
                <a:effectLst/>
              </a:defRPr>
            </a:lvl1pPr>
          </a:lstStyle>
          <a:p>
            <a:pPr>
              <a:defRPr/>
            </a:pPr>
            <a:endParaRPr lang="de-DE" altLang="de-DE"/>
          </a:p>
        </p:txBody>
      </p:sp>
      <p:sp>
        <p:nvSpPr>
          <p:cNvPr id="182275" name="Rectangle 3"/>
          <p:cNvSpPr>
            <a:spLocks noGrp="1" noChangeArrowheads="1"/>
          </p:cNvSpPr>
          <p:nvPr>
            <p:ph type="dt" idx="1"/>
          </p:nvPr>
        </p:nvSpPr>
        <p:spPr bwMode="auto">
          <a:xfrm>
            <a:off x="4020509" y="2"/>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t" anchorCtr="0" compatLnSpc="1">
            <a:prstTxWarp prst="textNoShape">
              <a:avLst/>
            </a:prstTxWarp>
          </a:bodyPr>
          <a:lstStyle>
            <a:lvl1pPr algn="r" defTabSz="914603" eaLnBrk="1" hangingPunct="1">
              <a:defRPr sz="1200">
                <a:effectLst/>
              </a:defRPr>
            </a:lvl1pPr>
          </a:lstStyle>
          <a:p>
            <a:pPr>
              <a:defRPr/>
            </a:pPr>
            <a:endParaRPr lang="de-DE" altLang="de-DE"/>
          </a:p>
        </p:txBody>
      </p:sp>
      <p:sp>
        <p:nvSpPr>
          <p:cNvPr id="3076"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2277" name="Rectangle 5"/>
          <p:cNvSpPr>
            <a:spLocks noGrp="1" noChangeArrowheads="1"/>
          </p:cNvSpPr>
          <p:nvPr>
            <p:ph type="body" sz="quarter" idx="3"/>
          </p:nvPr>
        </p:nvSpPr>
        <p:spPr bwMode="auto">
          <a:xfrm>
            <a:off x="709601" y="4861156"/>
            <a:ext cx="5680103"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182278" name="Rectangle 6"/>
          <p:cNvSpPr>
            <a:spLocks noGrp="1" noChangeArrowheads="1"/>
          </p:cNvSpPr>
          <p:nvPr>
            <p:ph type="ftr" sz="quarter" idx="4"/>
          </p:nvPr>
        </p:nvSpPr>
        <p:spPr bwMode="auto">
          <a:xfrm>
            <a:off x="0" y="9722311"/>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b" anchorCtr="0" compatLnSpc="1">
            <a:prstTxWarp prst="textNoShape">
              <a:avLst/>
            </a:prstTxWarp>
          </a:bodyPr>
          <a:lstStyle>
            <a:lvl1pPr algn="l" defTabSz="914603" eaLnBrk="1" hangingPunct="1">
              <a:defRPr sz="1200">
                <a:effectLst/>
              </a:defRPr>
            </a:lvl1pPr>
          </a:lstStyle>
          <a:p>
            <a:pPr>
              <a:defRPr/>
            </a:pPr>
            <a:endParaRPr lang="de-DE" altLang="de-DE"/>
          </a:p>
        </p:txBody>
      </p:sp>
      <p:sp>
        <p:nvSpPr>
          <p:cNvPr id="182279" name="Rectangle 7"/>
          <p:cNvSpPr>
            <a:spLocks noGrp="1" noChangeArrowheads="1"/>
          </p:cNvSpPr>
          <p:nvPr>
            <p:ph type="sldNum" sz="quarter" idx="5"/>
          </p:nvPr>
        </p:nvSpPr>
        <p:spPr bwMode="auto">
          <a:xfrm>
            <a:off x="4020509" y="9722311"/>
            <a:ext cx="3077137" cy="5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5" tIns="45707" rIns="91415" bIns="45707" numCol="1" anchor="b" anchorCtr="0" compatLnSpc="1">
            <a:prstTxWarp prst="textNoShape">
              <a:avLst/>
            </a:prstTxWarp>
          </a:bodyPr>
          <a:lstStyle>
            <a:lvl1pPr algn="r" defTabSz="914603" eaLnBrk="1" hangingPunct="1">
              <a:defRPr sz="1200" smtClean="0">
                <a:effectLst/>
              </a:defRPr>
            </a:lvl1pPr>
          </a:lstStyle>
          <a:p>
            <a:pPr>
              <a:defRPr/>
            </a:pPr>
            <a:fld id="{00B19E4B-6E24-4619-A61E-7C564C650A10}" type="slidenum">
              <a:rPr lang="de-DE" altLang="de-DE"/>
              <a:pPr>
                <a:defRPr/>
              </a:pPr>
              <a:t>‹Nr.›</a:t>
            </a:fld>
            <a:endParaRPr lang="de-DE" altLang="de-DE"/>
          </a:p>
        </p:txBody>
      </p:sp>
    </p:spTree>
    <p:extLst>
      <p:ext uri="{BB962C8B-B14F-4D97-AF65-F5344CB8AC3E}">
        <p14:creationId xmlns:p14="http://schemas.microsoft.com/office/powerpoint/2010/main" val="3572830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e.wikipedia.org/wiki/Beh%C3%B6rden_und_Organisationen_mit_Sicherheitsaufgaben" TargetMode="External"/><Relationship Id="rId3" Type="http://schemas.openxmlformats.org/officeDocument/2006/relationships/hyperlink" Target="https://de.wikipedia.org/wiki/Vollzugsordnung_f%C3%BCr_den_Funkdienst" TargetMode="External"/><Relationship Id="rId7" Type="http://schemas.openxmlformats.org/officeDocument/2006/relationships/hyperlink" Target="https://de.wikipedia.org/wiki/Radioastronomi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de.wikipedia.org/wiki/Fernmeldeverkehr" TargetMode="External"/><Relationship Id="rId5" Type="http://schemas.openxmlformats.org/officeDocument/2006/relationships/hyperlink" Target="https://de.wikipedia.org/wiki/Funkwellen" TargetMode="External"/><Relationship Id="rId4" Type="http://schemas.openxmlformats.org/officeDocument/2006/relationships/hyperlink" Target="https://de.wikipedia.org/wiki/Internationale_Fernmeldeun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de.wikipedia.org/wiki/Hertz_(Einheit)" TargetMode="External"/><Relationship Id="rId13" Type="http://schemas.openxmlformats.org/officeDocument/2006/relationships/hyperlink" Target="https://de.wikipedia.org/wiki/Dampfkessel" TargetMode="External"/><Relationship Id="rId18" Type="http://schemas.openxmlformats.org/officeDocument/2006/relationships/hyperlink" Target="https://de.wikipedia.org/wiki/Frankreich" TargetMode="External"/><Relationship Id="rId3" Type="http://schemas.openxmlformats.org/officeDocument/2006/relationships/hyperlink" Target="https://de.wikipedia.org/wiki/Telefunken" TargetMode="External"/><Relationship Id="rId21" Type="http://schemas.openxmlformats.org/officeDocument/2006/relationships/hyperlink" Target="https://de.wikipedia.org/wiki/Europa" TargetMode="External"/><Relationship Id="rId7" Type="http://schemas.openxmlformats.org/officeDocument/2006/relationships/hyperlink" Target="https://de.wikipedia.org/wiki/Lokomobile" TargetMode="External"/><Relationship Id="rId12" Type="http://schemas.openxmlformats.org/officeDocument/2006/relationships/hyperlink" Target="https://de.wikipedia.org/wiki/Feuerung" TargetMode="External"/><Relationship Id="rId17" Type="http://schemas.openxmlformats.org/officeDocument/2006/relationships/hyperlink" Target="https://de.wikipedia.org/wiki/Nouvelle-Aquitaine" TargetMode="External"/><Relationship Id="rId2" Type="http://schemas.openxmlformats.org/officeDocument/2006/relationships/slide" Target="../slides/slide15.xml"/><Relationship Id="rId16" Type="http://schemas.openxmlformats.org/officeDocument/2006/relationships/hyperlink" Target="https://de.wikipedia.org/wiki/Marcheprime" TargetMode="External"/><Relationship Id="rId20" Type="http://schemas.openxmlformats.org/officeDocument/2006/relationships/hyperlink" Target="https://de.wikipedia.org/wiki/T%C3%BCrme" TargetMode="External"/><Relationship Id="rId1" Type="http://schemas.openxmlformats.org/officeDocument/2006/relationships/notesMaster" Target="../notesMasters/notesMaster1.xml"/><Relationship Id="rId6" Type="http://schemas.openxmlformats.org/officeDocument/2006/relationships/hyperlink" Target="https://de.wikipedia.org/wiki/Knallfunkensender" TargetMode="External"/><Relationship Id="rId11" Type="http://schemas.openxmlformats.org/officeDocument/2006/relationships/hyperlink" Target="https://de.wikipedia.org/wiki/Dampfmaschine" TargetMode="External"/><Relationship Id="rId5" Type="http://schemas.openxmlformats.org/officeDocument/2006/relationships/hyperlink" Target="https://de.wikipedia.org/wiki/Schirmantenne" TargetMode="External"/><Relationship Id="rId15" Type="http://schemas.openxmlformats.org/officeDocument/2006/relationships/hyperlink" Target="https://de.wikipedia.org/wiki/Nachrichten" TargetMode="External"/><Relationship Id="rId10" Type="http://schemas.openxmlformats.org/officeDocument/2006/relationships/hyperlink" Target="https://de.wikipedia.org/wiki/Voltampere" TargetMode="External"/><Relationship Id="rId19" Type="http://schemas.openxmlformats.org/officeDocument/2006/relationships/hyperlink" Target="https://de.wikipedia.org/wiki/Eiffelturm" TargetMode="External"/><Relationship Id="rId4" Type="http://schemas.openxmlformats.org/officeDocument/2006/relationships/hyperlink" Target="https://de.wikipedia.org/wiki/Galvanische_Trennung" TargetMode="External"/><Relationship Id="rId9" Type="http://schemas.openxmlformats.org/officeDocument/2006/relationships/hyperlink" Target="https://de.wikipedia.org/wiki/Generator" TargetMode="External"/><Relationship Id="rId14" Type="http://schemas.openxmlformats.org/officeDocument/2006/relationships/hyperlink" Target="https://de.wikipedia.org/wiki/Kurbelwelle"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e.wikipedia.org/wiki/Spule_(Elektrotechnik)" TargetMode="External"/><Relationship Id="rId13" Type="http://schemas.openxmlformats.org/officeDocument/2006/relationships/hyperlink" Target="https://de.wikipedia.org/wiki/Gewitter" TargetMode="External"/><Relationship Id="rId3" Type="http://schemas.openxmlformats.org/officeDocument/2006/relationships/hyperlink" Target="https://de.wikipedia.org/wiki/Kondensator_(Elektrotechnik)" TargetMode="External"/><Relationship Id="rId7" Type="http://schemas.openxmlformats.org/officeDocument/2006/relationships/hyperlink" Target="https://de.wikipedia.org/wiki/Parallelschwingkreis" TargetMode="External"/><Relationship Id="rId12" Type="http://schemas.openxmlformats.org/officeDocument/2006/relationships/hyperlink" Target="https://de.wikipedia.org/wiki/Donner"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e.wikipedia.org/wiki/Funkenstrecke" TargetMode="External"/><Relationship Id="rId11" Type="http://schemas.openxmlformats.org/officeDocument/2006/relationships/hyperlink" Target="https://de.wikipedia.org/wiki/Antenne_(Technik)" TargetMode="External"/><Relationship Id="rId5" Type="http://schemas.openxmlformats.org/officeDocument/2006/relationships/hyperlink" Target="https://de.wikipedia.org/wiki/Hochspannung" TargetMode="External"/><Relationship Id="rId10" Type="http://schemas.openxmlformats.org/officeDocument/2006/relationships/hyperlink" Target="https://de.wikipedia.org/wiki/Ged%C3%A4mpfte_Schwingung" TargetMode="External"/><Relationship Id="rId4" Type="http://schemas.openxmlformats.org/officeDocument/2006/relationships/hyperlink" Target="https://de.wikipedia.org/wiki/Widerstand_(Bauelement)" TargetMode="External"/><Relationship Id="rId9" Type="http://schemas.openxmlformats.org/officeDocument/2006/relationships/hyperlink" Target="https://de.wikipedia.org/wiki/Resonanzfrequenz" TargetMode="External"/><Relationship Id="rId14" Type="http://schemas.openxmlformats.org/officeDocument/2006/relationships/hyperlink" Target="https://de.wikipedia.org/wiki/Bandbreite"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e.wikipedia.org/wiki/Reihenschwingkreis" TargetMode="External"/><Relationship Id="rId13" Type="http://schemas.openxmlformats.org/officeDocument/2006/relationships/hyperlink" Target="https://de.wikipedia.org/wiki/Detektorempf%C3%A4nger" TargetMode="External"/><Relationship Id="rId3" Type="http://schemas.openxmlformats.org/officeDocument/2006/relationships/hyperlink" Target="https://de.wikipedia.org/wiki/Schwingkreis" TargetMode="External"/><Relationship Id="rId7" Type="http://schemas.openxmlformats.org/officeDocument/2006/relationships/hyperlink" Target="https://de.wikipedia.org/wiki/Spule_(Elektrotechnik)" TargetMode="External"/><Relationship Id="rId12" Type="http://schemas.openxmlformats.org/officeDocument/2006/relationships/hyperlink" Target="https://de.wikipedia.org/wiki/Schwingung#Linear_ged.C3.A4mpfte_Schwingung" TargetMode="External"/><Relationship Id="rId17" Type="http://schemas.openxmlformats.org/officeDocument/2006/relationships/hyperlink" Target="https://de.wikipedia.org/wiki/Elektronenr%C3%B6hre" TargetMode="External"/><Relationship Id="rId2" Type="http://schemas.openxmlformats.org/officeDocument/2006/relationships/slide" Target="../slides/slide17.xml"/><Relationship Id="rId16" Type="http://schemas.openxmlformats.org/officeDocument/2006/relationships/hyperlink" Target="https://de.wikipedia.org/wiki/Maschinensender" TargetMode="External"/><Relationship Id="rId1" Type="http://schemas.openxmlformats.org/officeDocument/2006/relationships/notesMaster" Target="../notesMasters/notesMaster1.xml"/><Relationship Id="rId6" Type="http://schemas.openxmlformats.org/officeDocument/2006/relationships/hyperlink" Target="https://de.wikipedia.org/wiki/Funkenstrecke" TargetMode="External"/><Relationship Id="rId11" Type="http://schemas.openxmlformats.org/officeDocument/2006/relationships/hyperlink" Target="https://de.wikipedia.org/wiki/Telefunken" TargetMode="External"/><Relationship Id="rId5" Type="http://schemas.openxmlformats.org/officeDocument/2006/relationships/hyperlink" Target="https://de.wikipedia.org/wiki/Kondensator_(Elektrotechnik)" TargetMode="External"/><Relationship Id="rId15" Type="http://schemas.openxmlformats.org/officeDocument/2006/relationships/hyperlink" Target="https://de.wikipedia.org/wiki/Lichtbogensender" TargetMode="External"/><Relationship Id="rId10" Type="http://schemas.openxmlformats.org/officeDocument/2006/relationships/hyperlink" Target="https://de.wikipedia.org/wiki/Tesla-Transformator" TargetMode="External"/><Relationship Id="rId4" Type="http://schemas.openxmlformats.org/officeDocument/2006/relationships/hyperlink" Target="https://de.wikipedia.org/wiki/L%C3%B6schfunkensender#cite_note-2" TargetMode="External"/><Relationship Id="rId9" Type="http://schemas.openxmlformats.org/officeDocument/2006/relationships/hyperlink" Target="https://de.wikipedia.org/wiki/Antenne_(Technik)" TargetMode="External"/><Relationship Id="rId14" Type="http://schemas.openxmlformats.org/officeDocument/2006/relationships/hyperlink" Target="https://de.wikipedia.org/wiki/Modulation_(Technik)"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wünsche Euch einen schönen guten Abend und hoffe, </a:t>
            </a:r>
            <a:r>
              <a:rPr lang="de-DE" dirty="0" err="1"/>
              <a:t>daß</a:t>
            </a:r>
            <a:r>
              <a:rPr lang="de-DE" dirty="0"/>
              <a:t> die folgenden Informationen Euch helfen und Euch den Amateurfunk und seine Facetten näherbringen.</a:t>
            </a:r>
          </a:p>
        </p:txBody>
      </p:sp>
      <p:sp>
        <p:nvSpPr>
          <p:cNvPr id="4" name="Foliennummernplatzhalter 3"/>
          <p:cNvSpPr>
            <a:spLocks noGrp="1"/>
          </p:cNvSpPr>
          <p:nvPr>
            <p:ph type="sldNum" sz="quarter" idx="10"/>
          </p:nvPr>
        </p:nvSpPr>
        <p:spPr/>
        <p:txBody>
          <a:bodyPr/>
          <a:lstStyle/>
          <a:p>
            <a:pPr>
              <a:defRPr/>
            </a:pPr>
            <a:fld id="{00B19E4B-6E24-4619-A61E-7C564C650A10}" type="slidenum">
              <a:rPr lang="de-DE" altLang="de-DE" smtClean="0"/>
              <a:pPr>
                <a:defRPr/>
              </a:pPr>
              <a:t>1</a:t>
            </a:fld>
            <a:endParaRPr lang="de-DE" altLang="de-DE"/>
          </a:p>
        </p:txBody>
      </p:sp>
    </p:spTree>
    <p:extLst>
      <p:ext uri="{BB962C8B-B14F-4D97-AF65-F5344CB8AC3E}">
        <p14:creationId xmlns:p14="http://schemas.microsoft.com/office/powerpoint/2010/main" val="256175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12A5B312-D1D8-4853-9835-08129ED4B280}" type="slidenum">
              <a:rPr lang="de-DE" altLang="de-DE" sz="1200"/>
              <a:pPr algn="r"/>
              <a:t>10</a:t>
            </a:fld>
            <a:endParaRPr lang="de-DE" altLang="de-DE"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de-DE" altLang="de-DE" b="1" u="sng" dirty="0"/>
              <a:t>Funkdienst:</a:t>
            </a:r>
          </a:p>
          <a:p>
            <a:r>
              <a:rPr lang="de-DE" dirty="0"/>
              <a:t>Der </a:t>
            </a:r>
            <a:r>
              <a:rPr lang="de-DE" b="1" dirty="0"/>
              <a:t>Funkdienst</a:t>
            </a:r>
            <a:r>
              <a:rPr lang="de-DE" dirty="0"/>
              <a:t> umfasst entsprechend der Definition der </a:t>
            </a:r>
            <a:r>
              <a:rPr lang="de-DE" dirty="0">
                <a:hlinkClick r:id="rId3" tooltip="Vollzugsordnung für den Funkdienst"/>
              </a:rPr>
              <a:t>Vollzugsordnung für den Funkdienst</a:t>
            </a:r>
            <a:r>
              <a:rPr lang="de-DE" dirty="0"/>
              <a:t> (VO Funk) der </a:t>
            </a:r>
            <a:r>
              <a:rPr lang="de-DE" dirty="0">
                <a:hlinkClick r:id="rId4" tooltip="Internationale Fernmeldeunion"/>
              </a:rPr>
              <a:t>Internationalen Fernmeldeunion</a:t>
            </a:r>
            <a:r>
              <a:rPr lang="de-DE" dirty="0"/>
              <a:t> (ITU) die Gesamtheit der Funkanwendungen oder Funknutzungen, deren Verwendungszweck ein wesentliches gemeinsames Merkmal besitzt. Er kann u.a. der Übermittlung, der Aussendung oder dem Empfang von </a:t>
            </a:r>
            <a:r>
              <a:rPr lang="de-DE" dirty="0">
                <a:hlinkClick r:id="rId5" tooltip="Funkwellen"/>
              </a:rPr>
              <a:t>Funkwellen</a:t>
            </a:r>
            <a:r>
              <a:rPr lang="de-DE" dirty="0"/>
              <a:t> für Zwecke des </a:t>
            </a:r>
            <a:r>
              <a:rPr lang="de-DE" dirty="0">
                <a:hlinkClick r:id="rId6" tooltip="Fernmeldeverkehr"/>
              </a:rPr>
              <a:t>Fernmeldeverkehrs</a:t>
            </a:r>
            <a:r>
              <a:rPr lang="de-DE" dirty="0"/>
              <a:t> oder der </a:t>
            </a:r>
            <a:r>
              <a:rPr lang="de-DE" dirty="0">
                <a:hlinkClick r:id="rId7" tooltip="Radioastronomie"/>
              </a:rPr>
              <a:t>Radioastronomie</a:t>
            </a:r>
            <a:r>
              <a:rPr lang="de-DE" dirty="0"/>
              <a:t> dienen. Funkdienste können rein zivil, militärisch oder für </a:t>
            </a:r>
            <a:r>
              <a:rPr lang="de-DE" dirty="0">
                <a:hlinkClick r:id="rId8" tooltip="Behörden und Organisationen mit Sicherheitsaufgaben"/>
              </a:rPr>
              <a:t>Behörden und Organisationen mit Sicherheitsaufgaben</a:t>
            </a:r>
            <a:r>
              <a:rPr lang="de-DE" dirty="0"/>
              <a:t> (BOS) genutzt werden.</a:t>
            </a:r>
          </a:p>
          <a:p>
            <a:r>
              <a:rPr lang="de-DE" dirty="0"/>
              <a:t>Zu den Funkdiensten gehören u.a. Erderkundungsfunkdienst über Satelliten,</a:t>
            </a:r>
            <a:r>
              <a:rPr lang="de-DE" baseline="0" dirty="0"/>
              <a:t> </a:t>
            </a:r>
            <a:r>
              <a:rPr lang="de-DE" dirty="0"/>
              <a:t>Flugnavigationsfunkdienst, Hafenfunkdienst, Rundfunkdienst, Flugnavigationsfunkdienst und auch der Amateurfunkdienst (um nur ein paar zu nennen).</a:t>
            </a:r>
          </a:p>
          <a:p>
            <a:r>
              <a:rPr lang="de-DE" dirty="0"/>
              <a:t>Für den Amateurfunk ist diese Definition sehr wichtig. Dadurch genießen wir einige wichtige Vorrechte.</a:t>
            </a:r>
          </a:p>
          <a:p>
            <a:pPr eaLnBrk="1" hangingPunct="1"/>
            <a:endParaRPr lang="de-DE" altLang="de-DE" dirty="0"/>
          </a:p>
        </p:txBody>
      </p:sp>
    </p:spTree>
    <p:extLst>
      <p:ext uri="{BB962C8B-B14F-4D97-AF65-F5344CB8AC3E}">
        <p14:creationId xmlns:p14="http://schemas.microsoft.com/office/powerpoint/2010/main" val="125216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64EAF2B-BDFC-4623-ADC3-91E98524235A}" type="slidenum">
              <a:rPr lang="de-DE" altLang="de-DE" sz="1200"/>
              <a:pPr algn="r"/>
              <a:t>11</a:t>
            </a:fld>
            <a:endParaRPr lang="de-DE" altLang="de-DE"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de-DE" altLang="de-DE" dirty="0"/>
              <a:t>Freenet: 149 MHz</a:t>
            </a:r>
          </a:p>
          <a:p>
            <a:pPr eaLnBrk="1" hangingPunct="1"/>
            <a:r>
              <a:rPr lang="de-DE" altLang="de-DE" dirty="0"/>
              <a:t>SRD (LPD): 149 MHz, 433 MHz (Short Range Devices) (Low Power Devices)</a:t>
            </a:r>
          </a:p>
          <a:p>
            <a:pPr eaLnBrk="1" hangingPunct="1"/>
            <a:r>
              <a:rPr lang="de-DE" altLang="de-DE" dirty="0"/>
              <a:t>PMR: 446 MHz (Personal mobile radio)</a:t>
            </a:r>
          </a:p>
        </p:txBody>
      </p:sp>
    </p:spTree>
    <p:extLst>
      <p:ext uri="{BB962C8B-B14F-4D97-AF65-F5344CB8AC3E}">
        <p14:creationId xmlns:p14="http://schemas.microsoft.com/office/powerpoint/2010/main" val="127680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64EAF2B-BDFC-4623-ADC3-91E98524235A}" type="slidenum">
              <a:rPr lang="de-DE" altLang="de-DE" sz="1200"/>
              <a:pPr algn="r"/>
              <a:t>12</a:t>
            </a:fld>
            <a:endParaRPr lang="de-DE" altLang="de-DE"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endParaRPr lang="de-DE" dirty="0"/>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330872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2AB51F65-11E8-4756-80DD-0446E6F02239}" type="slidenum">
              <a:rPr lang="de-DE" altLang="de-DE" sz="1200"/>
              <a:pPr algn="r"/>
              <a:t>13</a:t>
            </a:fld>
            <a:endParaRPr lang="de-DE" altLang="de-DE"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de-DE" altLang="de-DE" dirty="0"/>
              <a:t>Im Gegensatz zum </a:t>
            </a:r>
            <a:r>
              <a:rPr lang="de-DE" altLang="de-DE" dirty="0" err="1"/>
              <a:t>CB-funk</a:t>
            </a:r>
            <a:r>
              <a:rPr lang="de-DE" altLang="de-DE" dirty="0"/>
              <a:t> </a:t>
            </a:r>
            <a:r>
              <a:rPr lang="de-DE" altLang="de-DE" dirty="0" err="1"/>
              <a:t>muß</a:t>
            </a:r>
            <a:r>
              <a:rPr lang="de-DE" altLang="de-DE" dirty="0"/>
              <a:t> der Funkamateur vor Sendebeginn sein Können und Wissen in einer schriftlichen Prüfung nachweisen. </a:t>
            </a:r>
          </a:p>
          <a:p>
            <a:pPr eaLnBrk="1" hangingPunct="1"/>
            <a:r>
              <a:rPr lang="de-DE" altLang="de-DE" dirty="0"/>
              <a:t>Auf Grund dieses Nachweises darf er seine Funkgeräte selber bauen und diese auch mit einer höheren Sendeleistung betreiben als der CB-Funker. </a:t>
            </a:r>
          </a:p>
          <a:p>
            <a:pPr eaLnBrk="1" hangingPunct="1"/>
            <a:r>
              <a:rPr lang="de-DE" altLang="de-DE" dirty="0"/>
              <a:t>Die Ausbildung des Funkamateurs garantiert die Einhaltung gesetzlicher Vorschriften und Grenzwerte.</a:t>
            </a:r>
          </a:p>
          <a:p>
            <a:pPr eaLnBrk="1" hangingPunct="1"/>
            <a:r>
              <a:rPr lang="de-DE" altLang="de-DE" dirty="0"/>
              <a:t>Um diesen hohen Anspruch zu erfüllen, bedarf es einer entsprechenden Ausbildung.  </a:t>
            </a:r>
          </a:p>
        </p:txBody>
      </p:sp>
    </p:spTree>
    <p:extLst>
      <p:ext uri="{BB962C8B-B14F-4D97-AF65-F5344CB8AC3E}">
        <p14:creationId xmlns:p14="http://schemas.microsoft.com/office/powerpoint/2010/main" val="174339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70BF8F7F-3FCF-4025-8854-467E0D8A1B74}" type="slidenum">
              <a:rPr lang="de-DE" altLang="de-DE" sz="1200"/>
              <a:pPr algn="r"/>
              <a:t>14</a:t>
            </a:fld>
            <a:endParaRPr lang="de-DE" altLang="de-DE"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212370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1DA7B74E-9226-4D3E-AD3F-FCE1B46B74C5}" type="slidenum">
              <a:rPr lang="de-DE" altLang="de-DE" sz="1200"/>
              <a:pPr algn="r"/>
              <a:t>15</a:t>
            </a:fld>
            <a:endParaRPr lang="de-DE" altLang="de-DE"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r>
              <a:rPr lang="de-DE" dirty="0"/>
              <a:t>Am 16. August 1906 wurde der Betrieb als Versuchsstation von </a:t>
            </a:r>
            <a:r>
              <a:rPr lang="de-DE" dirty="0">
                <a:hlinkClick r:id="rId3" tooltip="Telefunken"/>
              </a:rPr>
              <a:t>Telefunken</a:t>
            </a:r>
            <a:r>
              <a:rPr lang="de-DE" dirty="0"/>
              <a:t> aufgenommen. Als Sendemast diente ein 100 Meter hoher, gegen Erde </a:t>
            </a:r>
            <a:r>
              <a:rPr lang="de-DE" dirty="0">
                <a:hlinkClick r:id="rId4" tooltip="Galvanische Trennung"/>
              </a:rPr>
              <a:t>isolierter</a:t>
            </a:r>
            <a:r>
              <a:rPr lang="de-DE" dirty="0"/>
              <a:t> Stahlfachwerkmast, der eine </a:t>
            </a:r>
            <a:r>
              <a:rPr lang="de-DE" dirty="0">
                <a:hlinkClick r:id="rId5" tooltip="Schirmantenne"/>
              </a:rPr>
              <a:t>Schirmantenne</a:t>
            </a:r>
            <a:r>
              <a:rPr lang="de-DE" dirty="0"/>
              <a:t> trug. Als Sender wurden </a:t>
            </a:r>
            <a:r>
              <a:rPr lang="de-DE" dirty="0">
                <a:hlinkClick r:id="rId6" tooltip="Knallfunkensender"/>
              </a:rPr>
              <a:t>Knallfunkensender</a:t>
            </a:r>
            <a:r>
              <a:rPr lang="de-DE" dirty="0"/>
              <a:t> verwendet.</a:t>
            </a:r>
          </a:p>
          <a:p>
            <a:endParaRPr lang="de-DE" dirty="0"/>
          </a:p>
          <a:p>
            <a:r>
              <a:rPr lang="de-DE" dirty="0"/>
              <a:t>Da die Station nicht über Stromanschluss verfügte, wurde im Sendergebäude eine </a:t>
            </a:r>
            <a:r>
              <a:rPr lang="de-DE" dirty="0">
                <a:hlinkClick r:id="rId7" tooltip="Lokomobile"/>
              </a:rPr>
              <a:t>Lokomobile</a:t>
            </a:r>
            <a:r>
              <a:rPr lang="de-DE" dirty="0"/>
              <a:t> mit einer Leistung von 35 PS aufgestellt, welches einen 50-</a:t>
            </a:r>
            <a:r>
              <a:rPr lang="de-DE" dirty="0">
                <a:hlinkClick r:id="rId8" tooltip="Hertz (Einheit)"/>
              </a:rPr>
              <a:t>Hz</a:t>
            </a:r>
            <a:r>
              <a:rPr lang="de-DE" dirty="0"/>
              <a:t>-</a:t>
            </a:r>
            <a:r>
              <a:rPr lang="de-DE" dirty="0">
                <a:hlinkClick r:id="rId9" tooltip="Generator"/>
              </a:rPr>
              <a:t>Wechselstromgenerator</a:t>
            </a:r>
            <a:r>
              <a:rPr lang="de-DE" dirty="0"/>
              <a:t> mit 24 </a:t>
            </a:r>
            <a:r>
              <a:rPr lang="de-DE" dirty="0">
                <a:hlinkClick r:id="rId10" tooltip="Voltampere"/>
              </a:rPr>
              <a:t>kW</a:t>
            </a:r>
            <a:r>
              <a:rPr lang="de-DE" dirty="0"/>
              <a:t> Leistung antrieb.</a:t>
            </a:r>
          </a:p>
          <a:p>
            <a:endParaRPr lang="de-DE" dirty="0"/>
          </a:p>
          <a:p>
            <a:r>
              <a:rPr lang="de-DE" dirty="0"/>
              <a:t>Eine </a:t>
            </a:r>
            <a:r>
              <a:rPr lang="de-DE" b="1" dirty="0"/>
              <a:t>Lokomobile</a:t>
            </a:r>
            <a:r>
              <a:rPr lang="de-DE" dirty="0"/>
              <a:t>, ist eine </a:t>
            </a:r>
            <a:r>
              <a:rPr lang="de-DE" dirty="0">
                <a:hlinkClick r:id="rId11" tooltip="Dampfmaschine"/>
              </a:rPr>
              <a:t>Dampfmaschinenanlage</a:t>
            </a:r>
            <a:r>
              <a:rPr lang="de-DE" dirty="0"/>
              <a:t> in geschlossener Bauform, bei der alle zum Betrieb der Anlage erforderlichen Baugruppen (</a:t>
            </a:r>
            <a:r>
              <a:rPr lang="de-DE" dirty="0">
                <a:hlinkClick r:id="rId12" tooltip="Feuerung"/>
              </a:rPr>
              <a:t>Feuerung</a:t>
            </a:r>
            <a:r>
              <a:rPr lang="de-DE" dirty="0"/>
              <a:t>, </a:t>
            </a:r>
            <a:r>
              <a:rPr lang="de-DE" dirty="0">
                <a:hlinkClick r:id="rId13" tooltip="Dampfkessel"/>
              </a:rPr>
              <a:t>Dampfkessel</a:t>
            </a:r>
            <a:r>
              <a:rPr lang="de-DE" dirty="0"/>
              <a:t>, Steuerung sowie die gesamte Antriebseinheit, bestehend aus Zylinder(n), Kolben, </a:t>
            </a:r>
            <a:r>
              <a:rPr lang="de-DE" dirty="0">
                <a:hlinkClick r:id="rId14" tooltip="Kurbelwelle"/>
              </a:rPr>
              <a:t>Kurbelwelle</a:t>
            </a:r>
            <a:r>
              <a:rPr lang="de-DE" dirty="0"/>
              <a:t> und Schwungrad mit Riemenscheibe) auf einer gemeinsamen Plattform montiert sind.</a:t>
            </a:r>
          </a:p>
          <a:p>
            <a:endParaRPr lang="de-DE" dirty="0"/>
          </a:p>
          <a:p>
            <a:r>
              <a:rPr lang="de-DE" dirty="0"/>
              <a:t>Der </a:t>
            </a:r>
            <a:r>
              <a:rPr lang="de-DE" b="1" dirty="0"/>
              <a:t>Sender Lafayette</a:t>
            </a:r>
            <a:r>
              <a:rPr lang="de-DE" dirty="0"/>
              <a:t> war eine große Anlage zur Übermittlung von </a:t>
            </a:r>
            <a:r>
              <a:rPr lang="de-DE" dirty="0">
                <a:hlinkClick r:id="rId15" tooltip="Nachrichten"/>
              </a:rPr>
              <a:t>Nachrichten</a:t>
            </a:r>
            <a:r>
              <a:rPr lang="de-DE" dirty="0"/>
              <a:t> südlich des Bahnhofs von Croix </a:t>
            </a:r>
            <a:r>
              <a:rPr lang="de-DE" dirty="0" err="1"/>
              <a:t>d'Hins</a:t>
            </a:r>
            <a:r>
              <a:rPr lang="de-DE" dirty="0"/>
              <a:t> bei </a:t>
            </a:r>
            <a:r>
              <a:rPr lang="de-DE" dirty="0" err="1">
                <a:hlinkClick r:id="rId16" tooltip="Marcheprime"/>
              </a:rPr>
              <a:t>Marcheprime</a:t>
            </a:r>
            <a:r>
              <a:rPr lang="de-DE" dirty="0"/>
              <a:t>, </a:t>
            </a:r>
            <a:r>
              <a:rPr lang="de-DE" dirty="0">
                <a:hlinkClick r:id="rId17" tooltip="Nouvelle-Aquitaine"/>
              </a:rPr>
              <a:t>Nouvelle-Aquitaine</a:t>
            </a:r>
            <a:r>
              <a:rPr lang="de-DE" dirty="0"/>
              <a:t>, </a:t>
            </a:r>
            <a:r>
              <a:rPr lang="de-DE" dirty="0">
                <a:hlinkClick r:id="rId18" tooltip="Frankreich"/>
              </a:rPr>
              <a:t>Frankreich</a:t>
            </a:r>
            <a:r>
              <a:rPr lang="de-DE" dirty="0"/>
              <a:t>. Der Sender Lafayette war ein sogenannter </a:t>
            </a:r>
            <a:r>
              <a:rPr lang="de-DE" dirty="0">
                <a:hlinkClick r:id="rId6" tooltip="Knallfunkensender"/>
              </a:rPr>
              <a:t>Knallfunkensender</a:t>
            </a:r>
            <a:r>
              <a:rPr lang="de-DE" dirty="0"/>
              <a:t> und benutzte eine Sendeantenne, welche von acht freistehenden Stahlfachwerktürmen mit dreieckigem Querschnitt getragen wurde. Diese Türme waren nach dem </a:t>
            </a:r>
            <a:r>
              <a:rPr lang="de-DE" dirty="0">
                <a:hlinkClick r:id="rId19" tooltip="Eiffelturm"/>
              </a:rPr>
              <a:t>Eiffelturm</a:t>
            </a:r>
            <a:r>
              <a:rPr lang="de-DE" dirty="0"/>
              <a:t> seinerzeit die höchsten freistehenden </a:t>
            </a:r>
            <a:r>
              <a:rPr lang="de-DE" dirty="0">
                <a:hlinkClick r:id="rId20" tooltip="Türme"/>
              </a:rPr>
              <a:t>Türme</a:t>
            </a:r>
            <a:r>
              <a:rPr lang="de-DE" dirty="0"/>
              <a:t> in </a:t>
            </a:r>
            <a:r>
              <a:rPr lang="de-DE" dirty="0">
                <a:hlinkClick r:id="rId21" tooltip="Europa"/>
              </a:rPr>
              <a:t>Europa</a:t>
            </a:r>
            <a:r>
              <a:rPr lang="de-DE" dirty="0"/>
              <a:t>.</a:t>
            </a:r>
          </a:p>
          <a:p>
            <a:r>
              <a:rPr lang="de-DE" dirty="0"/>
              <a:t>1944 wurden die Anlagen des Senders Lafayette von den zurückziehenden deutschen Truppen zerstört und 1953 wurde der letzte der Türme abgerissen.</a:t>
            </a:r>
          </a:p>
          <a:p>
            <a:endParaRPr lang="de-DE" dirty="0"/>
          </a:p>
          <a:p>
            <a:pPr eaLnBrk="1" hangingPunct="1"/>
            <a:endParaRPr lang="de-DE" altLang="de-DE" dirty="0"/>
          </a:p>
        </p:txBody>
      </p:sp>
    </p:spTree>
    <p:extLst>
      <p:ext uri="{BB962C8B-B14F-4D97-AF65-F5344CB8AC3E}">
        <p14:creationId xmlns:p14="http://schemas.microsoft.com/office/powerpoint/2010/main" val="398277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7E947F7-E215-4056-A5DF-9204737A0F71}" type="slidenum">
              <a:rPr lang="de-DE" altLang="de-DE" sz="1200"/>
              <a:pPr algn="r"/>
              <a:t>16</a:t>
            </a:fld>
            <a:endParaRPr lang="de-DE" altLang="de-DE"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de-DE" b="1" dirty="0"/>
              <a:t>Wirkungsweise</a:t>
            </a:r>
          </a:p>
          <a:p>
            <a:r>
              <a:rPr lang="de-DE" dirty="0" err="1">
                <a:effectLst/>
              </a:rPr>
              <a:t>Prinzipschaltung</a:t>
            </a:r>
            <a:r>
              <a:rPr lang="de-DE" dirty="0">
                <a:effectLst/>
              </a:rPr>
              <a:t> eines Knallfunkensenders</a:t>
            </a:r>
          </a:p>
          <a:p>
            <a:r>
              <a:rPr lang="de-DE" dirty="0"/>
              <a:t>In der rechts dargestellten, vereinfachten </a:t>
            </a:r>
            <a:r>
              <a:rPr lang="de-DE" dirty="0" err="1"/>
              <a:t>Prinzipschaltung</a:t>
            </a:r>
            <a:r>
              <a:rPr lang="de-DE" dirty="0"/>
              <a:t> wird der </a:t>
            </a:r>
            <a:r>
              <a:rPr lang="de-DE" dirty="0">
                <a:hlinkClick r:id="rId3" tooltip="Kondensator (Elektrotechnik)"/>
              </a:rPr>
              <a:t>Kondensator</a:t>
            </a:r>
            <a:r>
              <a:rPr lang="de-DE" dirty="0"/>
              <a:t> </a:t>
            </a:r>
            <a:r>
              <a:rPr lang="de-DE" i="1" dirty="0"/>
              <a:t>C1</a:t>
            </a:r>
            <a:r>
              <a:rPr lang="de-DE" dirty="0"/>
              <a:t> über den </a:t>
            </a:r>
            <a:r>
              <a:rPr lang="de-DE" dirty="0">
                <a:hlinkClick r:id="rId4" tooltip="Widerstand (Bauelement)"/>
              </a:rPr>
              <a:t>Vorwiderstand</a:t>
            </a:r>
            <a:r>
              <a:rPr lang="de-DE" dirty="0"/>
              <a:t> </a:t>
            </a:r>
            <a:r>
              <a:rPr lang="de-DE" i="1" dirty="0"/>
              <a:t>R</a:t>
            </a:r>
            <a:r>
              <a:rPr lang="de-DE" dirty="0"/>
              <a:t> zur Strombegrenzung auf </a:t>
            </a:r>
            <a:r>
              <a:rPr lang="de-DE" dirty="0">
                <a:hlinkClick r:id="rId5" tooltip="Hochspannung"/>
              </a:rPr>
              <a:t>Hochspannung</a:t>
            </a:r>
            <a:r>
              <a:rPr lang="de-DE" dirty="0"/>
              <a:t> von einigen kV bis zu 100 kV aufgeladen. Der Ladevorgang wird durch das Zünden der </a:t>
            </a:r>
            <a:r>
              <a:rPr lang="de-DE" dirty="0">
                <a:hlinkClick r:id="rId6" tooltip="Funkenstrecke"/>
              </a:rPr>
              <a:t>Funkenstrecke</a:t>
            </a:r>
            <a:r>
              <a:rPr lang="de-DE" dirty="0"/>
              <a:t> beendet, es findet über den Lichtbogen eine Entladung in den </a:t>
            </a:r>
            <a:r>
              <a:rPr lang="de-DE" dirty="0">
                <a:hlinkClick r:id="rId7" tooltip="Parallelschwingkreis"/>
              </a:rPr>
              <a:t>Parallelschwingkreis</a:t>
            </a:r>
            <a:r>
              <a:rPr lang="de-DE" dirty="0"/>
              <a:t> bestehend aus </a:t>
            </a:r>
            <a:r>
              <a:rPr lang="de-DE" i="1" dirty="0"/>
              <a:t>C2</a:t>
            </a:r>
            <a:r>
              <a:rPr lang="de-DE" dirty="0"/>
              <a:t> und einer </a:t>
            </a:r>
            <a:r>
              <a:rPr lang="de-DE" dirty="0">
                <a:hlinkClick r:id="rId8" tooltip="Spule (Elektrotechnik)"/>
              </a:rPr>
              <a:t>Spule</a:t>
            </a:r>
            <a:r>
              <a:rPr lang="de-DE" dirty="0"/>
              <a:t> </a:t>
            </a:r>
            <a:r>
              <a:rPr lang="de-DE" i="1" dirty="0"/>
              <a:t>L</a:t>
            </a:r>
            <a:r>
              <a:rPr lang="de-DE" dirty="0"/>
              <a:t> statt. Der auf eine bestimmte </a:t>
            </a:r>
            <a:r>
              <a:rPr lang="de-DE" dirty="0">
                <a:hlinkClick r:id="rId9" tooltip="Resonanzfrequenz"/>
              </a:rPr>
              <a:t>Resonanzfrequenz</a:t>
            </a:r>
            <a:r>
              <a:rPr lang="de-DE" dirty="0"/>
              <a:t> über die Werte von </a:t>
            </a:r>
            <a:r>
              <a:rPr lang="de-DE" i="1" dirty="0"/>
              <a:t>C2</a:t>
            </a:r>
            <a:r>
              <a:rPr lang="de-DE" dirty="0"/>
              <a:t> und </a:t>
            </a:r>
            <a:r>
              <a:rPr lang="de-DE" i="1" dirty="0"/>
              <a:t>L</a:t>
            </a:r>
            <a:r>
              <a:rPr lang="de-DE" dirty="0"/>
              <a:t> abgeglichene Schwingkreis gibt einen Teil der Energie als </a:t>
            </a:r>
            <a:r>
              <a:rPr lang="de-DE" dirty="0">
                <a:hlinkClick r:id="rId10" tooltip="Gedämpfte Schwingung"/>
              </a:rPr>
              <a:t>gedämpfte Schwingung</a:t>
            </a:r>
            <a:r>
              <a:rPr lang="de-DE" dirty="0"/>
              <a:t> an die </a:t>
            </a:r>
            <a:r>
              <a:rPr lang="de-DE" dirty="0">
                <a:hlinkClick r:id="rId11" tooltip="Antenne (Technik)"/>
              </a:rPr>
              <a:t>Antenne</a:t>
            </a:r>
            <a:r>
              <a:rPr lang="de-DE" dirty="0"/>
              <a:t> ab. Bei der Entladung entsteht durch den Lichtbogen ein lauter Knall, wie der </a:t>
            </a:r>
            <a:r>
              <a:rPr lang="de-DE" dirty="0">
                <a:hlinkClick r:id="rId12" tooltip="Donner"/>
              </a:rPr>
              <a:t>Donner</a:t>
            </a:r>
            <a:r>
              <a:rPr lang="de-DE" dirty="0"/>
              <a:t> bei einem </a:t>
            </a:r>
            <a:r>
              <a:rPr lang="de-DE" dirty="0">
                <a:hlinkClick r:id="rId13" tooltip="Gewitter"/>
              </a:rPr>
              <a:t>Gewitter</a:t>
            </a:r>
            <a:r>
              <a:rPr lang="de-DE" dirty="0"/>
              <a:t>, wovon sich der Name dieses Sendertyps ableitet.</a:t>
            </a:r>
          </a:p>
          <a:p>
            <a:r>
              <a:rPr lang="de-DE" b="1" dirty="0"/>
              <a:t>Nachteile</a:t>
            </a:r>
          </a:p>
          <a:p>
            <a:r>
              <a:rPr lang="de-DE" dirty="0"/>
              <a:t>In den 1920er Jahren wurden Knallfunkensender verboten, da sie durch die große </a:t>
            </a:r>
            <a:r>
              <a:rPr lang="de-DE" dirty="0">
                <a:hlinkClick r:id="rId14" tooltip="Bandbreite"/>
              </a:rPr>
              <a:t>Bandbreite</a:t>
            </a:r>
            <a:r>
              <a:rPr lang="de-DE" dirty="0"/>
              <a:t> des erzeugten Signals den Empfang anderer Sender störten. Sobald die Funkenstrecke zündet, sinkt die Frequenz wegen der Parallelschaltung der beiden Kondensatoren C1 und C2. Nach Verlöschen der Funkenstrecke steigt die Sendefrequenz, weil nur noch C2 mit der Spule verbunden ist. Ein weiterer Grund für die große Bandbreite liegt darin, dass Funken prinzipiell gegenüber der Sinusform ein stark verzerrtes und damit breitbandiges Signal erzeugen. Dies kann man leicht bei den knisternden Störgeräuschen von Gewitterblitzen im Radio auf Lang-, Mittel- und Kurzwelle beobachten. Dazu kommt, dass bei dieser Sendetechnik der Schwingkreis jeweils nur kurze Zeit angestoßen wird, was das Aufschaukeln und damit die Wirkung des Kreises beeinträchtigt. Außerdem geht viel Energie durch die Übertragung der Ladung auf C2 verloren, die die Sendeleistung verringert.</a:t>
            </a:r>
          </a:p>
          <a:p>
            <a:r>
              <a:rPr lang="de-DE" altLang="de-DE" b="1" dirty="0"/>
              <a:t>Spark </a:t>
            </a:r>
            <a:r>
              <a:rPr lang="de-DE" altLang="de-DE" b="1" dirty="0" err="1"/>
              <a:t>gap</a:t>
            </a:r>
            <a:r>
              <a:rPr lang="de-DE" altLang="de-DE" b="1" dirty="0"/>
              <a:t> : </a:t>
            </a:r>
            <a:r>
              <a:rPr lang="de-DE" altLang="de-DE" dirty="0"/>
              <a:t>Funkenstrecke</a:t>
            </a:r>
          </a:p>
        </p:txBody>
      </p:sp>
    </p:spTree>
    <p:extLst>
      <p:ext uri="{BB962C8B-B14F-4D97-AF65-F5344CB8AC3E}">
        <p14:creationId xmlns:p14="http://schemas.microsoft.com/office/powerpoint/2010/main" val="197806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BE0B32E4-57E9-4698-B14C-8EEBDAA24B57}" type="slidenum">
              <a:rPr lang="de-DE" altLang="de-DE" sz="1200"/>
              <a:pPr algn="r"/>
              <a:t>17</a:t>
            </a:fld>
            <a:endParaRPr lang="de-DE" altLang="de-DE"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r>
              <a:rPr lang="de-DE" dirty="0"/>
              <a:t>Der Löschfunkensender basiert auf dem Prinzip des Anregens eines elektrischen </a:t>
            </a:r>
            <a:r>
              <a:rPr lang="de-DE" dirty="0">
                <a:hlinkClick r:id="rId3" tooltip="Schwingkreis"/>
              </a:rPr>
              <a:t>Schwingkreises</a:t>
            </a:r>
            <a:r>
              <a:rPr lang="de-DE" dirty="0"/>
              <a:t> durch Spannungsüberschläge,</a:t>
            </a:r>
            <a:r>
              <a:rPr lang="de-DE" baseline="30000" dirty="0">
                <a:hlinkClick r:id="rId4"/>
              </a:rPr>
              <a:t>[2]</a:t>
            </a:r>
            <a:r>
              <a:rPr lang="de-DE" dirty="0"/>
              <a:t> getaktet mittels einer Wechselstromquelle von z. B. 500 Hz. Zunächst wird ein </a:t>
            </a:r>
            <a:r>
              <a:rPr lang="de-DE" dirty="0">
                <a:hlinkClick r:id="rId5" tooltip="Kondensator (Elektrotechnik)"/>
              </a:rPr>
              <a:t>Kondensator</a:t>
            </a:r>
            <a:r>
              <a:rPr lang="de-DE" dirty="0"/>
              <a:t> auf einige Kilovolt aufgeladen. Nach dem Überschreiten der Mindestspannung zündet die </a:t>
            </a:r>
            <a:r>
              <a:rPr lang="de-DE" dirty="0">
                <a:hlinkClick r:id="rId6" tooltip="Funkenstrecke"/>
              </a:rPr>
              <a:t>Funkenstrecke</a:t>
            </a:r>
            <a:r>
              <a:rPr lang="de-DE" dirty="0"/>
              <a:t> und der Kondensator entlädt sich über die </a:t>
            </a:r>
            <a:r>
              <a:rPr lang="de-DE" dirty="0">
                <a:hlinkClick r:id="rId7" tooltip="Spule (Elektrotechnik)"/>
              </a:rPr>
              <a:t>Spule</a:t>
            </a:r>
            <a:r>
              <a:rPr lang="de-DE" dirty="0"/>
              <a:t>. Beide zusammen ergeben einen </a:t>
            </a:r>
            <a:r>
              <a:rPr lang="de-DE" dirty="0">
                <a:hlinkClick r:id="rId8" tooltip="Reihenschwingkreis"/>
              </a:rPr>
              <a:t>Reihenschwingkreis</a:t>
            </a:r>
            <a:r>
              <a:rPr lang="de-DE" dirty="0"/>
              <a:t>, der seine Energie an die </a:t>
            </a:r>
            <a:r>
              <a:rPr lang="de-DE" dirty="0">
                <a:hlinkClick r:id="rId9" tooltip="Antenne (Technik)"/>
              </a:rPr>
              <a:t>Antenne</a:t>
            </a:r>
            <a:r>
              <a:rPr lang="de-DE" dirty="0"/>
              <a:t> abgibt.</a:t>
            </a:r>
          </a:p>
          <a:p>
            <a:r>
              <a:rPr lang="de-DE" dirty="0"/>
              <a:t>Die Funkenstrecke ist im Aufbau in mehrere Abschnitte von 0,2 mm Länge unterteilt. In jeder Einzelstrecke werden die Teillichtbögen durch große Metallpakete gekühlt, damit sie wieder schnell abreißen. Das ermöglicht bei 500 Hz Wechselspannung ca. 1000 Funken pro Sekunde (je Halbwelle eine Aufladung), gegenüber nur rund 30 Funken beim Knallfunkensender, was sich durch einen „angenehmen“ Summton auf der Empfangsseite bemerkbar macht, der sich im Gegensatz zum „Knarren“ der Knallfunkensendungen gut von atmosphärischen Störungen unterscheiden </a:t>
            </a:r>
            <a:r>
              <a:rPr lang="de-DE" dirty="0" err="1"/>
              <a:t>lässt</a:t>
            </a:r>
            <a:r>
              <a:rPr lang="de-DE" dirty="0"/>
              <a:t>. Daher nannte man diesen Sendertyp auch </a:t>
            </a:r>
            <a:r>
              <a:rPr lang="de-DE" i="1" dirty="0"/>
              <a:t>Tonfunkensender</a:t>
            </a:r>
            <a:r>
              <a:rPr lang="de-DE" dirty="0"/>
              <a:t>.</a:t>
            </a:r>
          </a:p>
          <a:p>
            <a:r>
              <a:rPr lang="de-DE" dirty="0"/>
              <a:t>Da die Funken nach wenigen Mikrosekunden wieder abreißen, wird die Stromversorgung nicht beschädigt, obwohl sie immer wieder kurzgeschlossen wird. Ihr Strom ist durch die Eigeninduktivität begrenzt und die Hochfrequenz wird durch Drosselspulen ferngehalten. Die Resonanzkreise von </a:t>
            </a:r>
            <a:r>
              <a:rPr lang="de-DE" dirty="0">
                <a:hlinkClick r:id="rId10" tooltip="Tesla-Transformator"/>
              </a:rPr>
              <a:t>Tesla-Transformatoren</a:t>
            </a:r>
            <a:r>
              <a:rPr lang="de-DE" dirty="0"/>
              <a:t> werden häufig mit Löschfunkenstrecken betrieben.</a:t>
            </a:r>
          </a:p>
          <a:p>
            <a:r>
              <a:rPr lang="de-DE" dirty="0"/>
              <a:t>1908 führte die Berliner </a:t>
            </a:r>
            <a:r>
              <a:rPr lang="de-DE" dirty="0">
                <a:hlinkClick r:id="rId11" tooltip="Telefunken"/>
              </a:rPr>
              <a:t>Gesellschaft für drahtlose Telegraphie </a:t>
            </a:r>
            <a:r>
              <a:rPr lang="de-DE" dirty="0" err="1">
                <a:hlinkClick r:id="rId11" tooltip="Telefunken"/>
              </a:rPr>
              <a:t>m.b.H</a:t>
            </a:r>
            <a:r>
              <a:rPr lang="de-DE" dirty="0">
                <a:hlinkClick r:id="rId11" tooltip="Telefunken"/>
              </a:rPr>
              <a:t>., System Telefunken</a:t>
            </a:r>
            <a:r>
              <a:rPr lang="de-DE" dirty="0"/>
              <a:t> diesen Sendertyp ein. Löschfunken- und Knallfunkensender erzeugen als Morsesignal </a:t>
            </a:r>
            <a:r>
              <a:rPr lang="de-DE" dirty="0">
                <a:hlinkClick r:id="rId12" tooltip="Schwingung"/>
              </a:rPr>
              <a:t>gedämpfte Schwingungen</a:t>
            </a:r>
            <a:r>
              <a:rPr lang="de-DE" dirty="0"/>
              <a:t>, die mit sehr einfachen </a:t>
            </a:r>
            <a:r>
              <a:rPr lang="de-DE" dirty="0">
                <a:hlinkClick r:id="rId13" tooltip="Detektorempfänger"/>
              </a:rPr>
              <a:t>Detektorempfängern</a:t>
            </a:r>
            <a:r>
              <a:rPr lang="de-DE" dirty="0"/>
              <a:t> gehört werden konnten. Für die Übertragung von Sprache und Musik können jedoch nur konstante (</a:t>
            </a:r>
            <a:r>
              <a:rPr lang="de-DE" dirty="0" err="1"/>
              <a:t>ungedämpfte</a:t>
            </a:r>
            <a:r>
              <a:rPr lang="de-DE" dirty="0"/>
              <a:t>) Schwingungen verwendet werden, die entsprechend </a:t>
            </a:r>
            <a:r>
              <a:rPr lang="de-DE" dirty="0">
                <a:hlinkClick r:id="rId14" tooltip="Modulation (Technik)"/>
              </a:rPr>
              <a:t>moduliert</a:t>
            </a:r>
            <a:r>
              <a:rPr lang="de-DE" dirty="0"/>
              <a:t> werden, was andere Schwingungserzeuger erfordert. Für modulierte Übertragungen von Sprach- und Musiksignalen dienten die in Folge entwickelten </a:t>
            </a:r>
            <a:r>
              <a:rPr lang="de-DE" dirty="0">
                <a:hlinkClick r:id="rId15" tooltip="Lichtbogensender"/>
              </a:rPr>
              <a:t>Lichtbogensender</a:t>
            </a:r>
            <a:r>
              <a:rPr lang="de-DE" dirty="0"/>
              <a:t>, </a:t>
            </a:r>
            <a:r>
              <a:rPr lang="de-DE" dirty="0">
                <a:hlinkClick r:id="rId16" tooltip="Maschinensender"/>
              </a:rPr>
              <a:t>Maschinensender</a:t>
            </a:r>
            <a:r>
              <a:rPr lang="de-DE" dirty="0"/>
              <a:t> und dann die Sendeanlagen mit </a:t>
            </a:r>
            <a:r>
              <a:rPr lang="de-DE" dirty="0">
                <a:hlinkClick r:id="rId17" tooltip="Elektronenröhre"/>
              </a:rPr>
              <a:t>Elektronenröhren</a:t>
            </a:r>
            <a:r>
              <a:rPr lang="de-DE" dirty="0"/>
              <a:t>.</a:t>
            </a:r>
          </a:p>
          <a:p>
            <a:pPr eaLnBrk="1" hangingPunct="1"/>
            <a:endParaRPr lang="de-DE" altLang="de-DE" dirty="0"/>
          </a:p>
        </p:txBody>
      </p:sp>
    </p:spTree>
    <p:extLst>
      <p:ext uri="{BB962C8B-B14F-4D97-AF65-F5344CB8AC3E}">
        <p14:creationId xmlns:p14="http://schemas.microsoft.com/office/powerpoint/2010/main" val="292468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AB60FBC2-A3A9-42E9-8E45-E853C71FB56B}" type="slidenum">
              <a:rPr lang="de-DE" altLang="de-DE" sz="1200"/>
              <a:pPr algn="r"/>
              <a:t>18</a:t>
            </a:fld>
            <a:endParaRPr lang="de-DE" altLang="de-DE"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de-DE" altLang="de-DE" dirty="0"/>
              <a:t>So sahen damals Funkgeräte aus: Marke Eigenbau. Fertige Bauteile gab es nicht. </a:t>
            </a:r>
          </a:p>
          <a:p>
            <a:pPr eaLnBrk="1" hangingPunct="1"/>
            <a:r>
              <a:rPr lang="de-DE" altLang="de-DE" dirty="0"/>
              <a:t>Links ist ein Kurzwellensender aus dem Jahre 1928 von Heinrich </a:t>
            </a:r>
            <a:r>
              <a:rPr lang="de-DE" altLang="de-DE" dirty="0" err="1"/>
              <a:t>Rühsen</a:t>
            </a:r>
            <a:r>
              <a:rPr lang="de-DE" altLang="de-DE" dirty="0"/>
              <a:t> D4FJ</a:t>
            </a:r>
          </a:p>
          <a:p>
            <a:pPr eaLnBrk="1" hangingPunct="1"/>
            <a:r>
              <a:rPr lang="de-DE" altLang="de-DE" dirty="0"/>
              <a:t>Rechts ein Sender von 1934 von Rudi </a:t>
            </a:r>
            <a:r>
              <a:rPr lang="de-DE" altLang="de-DE" dirty="0" err="1"/>
              <a:t>Rappke</a:t>
            </a:r>
            <a:r>
              <a:rPr lang="de-DE" altLang="de-DE" dirty="0"/>
              <a:t> (später DL1WA) für 5m.</a:t>
            </a:r>
          </a:p>
          <a:p>
            <a:pPr eaLnBrk="1" hangingPunct="1"/>
            <a:r>
              <a:rPr lang="de-DE" altLang="de-DE" dirty="0"/>
              <a:t>Mit solchen etwas ungewohnt aussehenden Geräten wurden auch schon damals weltweite Verbindungen hergestellt.</a:t>
            </a:r>
          </a:p>
          <a:p>
            <a:pPr eaLnBrk="1" hangingPunct="1"/>
            <a:r>
              <a:rPr lang="de-DE" altLang="de-DE" dirty="0"/>
              <a:t>Elektrosmog war ein Fremdwort und völlig unbekannt.</a:t>
            </a:r>
          </a:p>
        </p:txBody>
      </p:sp>
    </p:spTree>
    <p:extLst>
      <p:ext uri="{BB962C8B-B14F-4D97-AF65-F5344CB8AC3E}">
        <p14:creationId xmlns:p14="http://schemas.microsoft.com/office/powerpoint/2010/main" val="148660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7C047D96-E47F-4261-902B-DB2392D9D1D3}" type="slidenum">
              <a:rPr lang="de-DE" altLang="de-DE" sz="1200"/>
              <a:pPr algn="r"/>
              <a:t>19</a:t>
            </a:fld>
            <a:endParaRPr lang="de-DE" altLang="de-DE"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defTabSz="914138" eaLnBrk="1" hangingPunct="1">
              <a:defRPr/>
            </a:pPr>
            <a:r>
              <a:rPr lang="de-DE" altLang="de-DE" dirty="0"/>
              <a:t>Das linke Foto zeigt die Station von Kurt Illig EK4hl 1928 aus Leipzig</a:t>
            </a:r>
          </a:p>
          <a:p>
            <a:pPr defTabSz="914138" eaLnBrk="1" hangingPunct="1">
              <a:defRPr/>
            </a:pPr>
            <a:r>
              <a:rPr lang="de-DE" altLang="de-DE" dirty="0"/>
              <a:t>Daneben ist ein Foto der Funkstation KW9 von Anton Freiherr von Massenbach in München Ende der zwanziger Jahre. </a:t>
            </a:r>
          </a:p>
          <a:p>
            <a:pPr eaLnBrk="1" hangingPunct="1"/>
            <a:endParaRPr lang="de-DE" altLang="de-DE" dirty="0"/>
          </a:p>
        </p:txBody>
      </p:sp>
    </p:spTree>
    <p:extLst>
      <p:ext uri="{BB962C8B-B14F-4D97-AF65-F5344CB8AC3E}">
        <p14:creationId xmlns:p14="http://schemas.microsoft.com/office/powerpoint/2010/main" val="55532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wünsche Euch einen schönen guten Abend und hoffe, </a:t>
            </a:r>
            <a:r>
              <a:rPr lang="de-DE" dirty="0" err="1"/>
              <a:t>daß</a:t>
            </a:r>
            <a:r>
              <a:rPr lang="de-DE" dirty="0"/>
              <a:t> die folgenden Informationen Euch helfen und Euch den Amateurfunk und seine Facetten näherbringen.</a:t>
            </a:r>
          </a:p>
        </p:txBody>
      </p:sp>
      <p:sp>
        <p:nvSpPr>
          <p:cNvPr id="4" name="Foliennummernplatzhalter 3"/>
          <p:cNvSpPr>
            <a:spLocks noGrp="1"/>
          </p:cNvSpPr>
          <p:nvPr>
            <p:ph type="sldNum" sz="quarter" idx="10"/>
          </p:nvPr>
        </p:nvSpPr>
        <p:spPr/>
        <p:txBody>
          <a:bodyPr/>
          <a:lstStyle/>
          <a:p>
            <a:pPr>
              <a:defRPr/>
            </a:pPr>
            <a:fld id="{00B19E4B-6E24-4619-A61E-7C564C650A10}" type="slidenum">
              <a:rPr lang="de-DE" altLang="de-DE" smtClean="0"/>
              <a:pPr>
                <a:defRPr/>
              </a:pPr>
              <a:t>2</a:t>
            </a:fld>
            <a:endParaRPr lang="de-DE" altLang="de-DE"/>
          </a:p>
        </p:txBody>
      </p:sp>
    </p:spTree>
    <p:extLst>
      <p:ext uri="{BB962C8B-B14F-4D97-AF65-F5344CB8AC3E}">
        <p14:creationId xmlns:p14="http://schemas.microsoft.com/office/powerpoint/2010/main" val="314717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152A7D2E-7C37-4BB5-8C54-B528082152D6}" type="slidenum">
              <a:rPr lang="de-DE" altLang="de-DE" sz="1200"/>
              <a:pPr algn="r"/>
              <a:t>20</a:t>
            </a:fld>
            <a:endParaRPr lang="de-DE" altLang="de-DE"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de-DE" altLang="de-DE" dirty="0"/>
              <a:t>Und hier sind als Gegenpart Funkgeräte aus der heutigen Zeit.</a:t>
            </a:r>
          </a:p>
          <a:p>
            <a:pPr eaLnBrk="1" hangingPunct="1"/>
            <a:endParaRPr lang="de-DE" altLang="de-DE" dirty="0"/>
          </a:p>
          <a:p>
            <a:pPr eaLnBrk="1" hangingPunct="1"/>
            <a:r>
              <a:rPr lang="de-DE" altLang="de-DE" dirty="0"/>
              <a:t>Preise:</a:t>
            </a:r>
          </a:p>
          <a:p>
            <a:pPr eaLnBrk="1" hangingPunct="1"/>
            <a:r>
              <a:rPr lang="de-DE" altLang="de-DE" dirty="0"/>
              <a:t>IC-7300 ICOM Preis 1.070€ </a:t>
            </a:r>
            <a:r>
              <a:rPr lang="de-DE" dirty="0"/>
              <a:t>Mit dem </a:t>
            </a:r>
            <a:r>
              <a:rPr lang="de-DE" b="1" dirty="0"/>
              <a:t>IC-7300</a:t>
            </a:r>
            <a:r>
              <a:rPr lang="de-DE" dirty="0"/>
              <a:t> stellt Icom einen echten </a:t>
            </a:r>
            <a:r>
              <a:rPr lang="de-DE" b="1" dirty="0"/>
              <a:t>SDR Transceiver</a:t>
            </a:r>
            <a:r>
              <a:rPr lang="de-DE" dirty="0"/>
              <a:t> vor (Software </a:t>
            </a:r>
            <a:r>
              <a:rPr lang="de-DE" dirty="0" err="1"/>
              <a:t>Defined</a:t>
            </a:r>
            <a:r>
              <a:rPr lang="de-DE" dirty="0"/>
              <a:t> Radio). </a:t>
            </a:r>
          </a:p>
          <a:p>
            <a:pPr eaLnBrk="1" hangingPunct="1"/>
            <a:r>
              <a:rPr lang="de-DE" altLang="de-DE" dirty="0"/>
              <a:t>TS-2000 Kenwood Preis 1.800€</a:t>
            </a:r>
          </a:p>
          <a:p>
            <a:pPr eaLnBrk="1" hangingPunct="1"/>
            <a:r>
              <a:rPr lang="de-DE" altLang="de-DE" dirty="0"/>
              <a:t>DR-138 </a:t>
            </a:r>
            <a:r>
              <a:rPr lang="de-DE" altLang="de-DE" dirty="0" err="1"/>
              <a:t>Alinco</a:t>
            </a:r>
            <a:r>
              <a:rPr lang="de-DE" altLang="de-DE" dirty="0"/>
              <a:t> Preis 170€ 2m-Gerät</a:t>
            </a:r>
          </a:p>
          <a:p>
            <a:pPr eaLnBrk="1" hangingPunct="1"/>
            <a:r>
              <a:rPr lang="de-DE" altLang="de-DE" dirty="0"/>
              <a:t>FT-65E Handfunkgerät 2m/70cm FM Preis 89€</a:t>
            </a:r>
          </a:p>
          <a:p>
            <a:pPr eaLnBrk="1" hangingPunct="1"/>
            <a:r>
              <a:rPr lang="de-DE" altLang="de-DE" dirty="0"/>
              <a:t>FTDX 3000 </a:t>
            </a:r>
            <a:r>
              <a:rPr lang="de-DE" altLang="de-DE" dirty="0" err="1"/>
              <a:t>Yaesu</a:t>
            </a:r>
            <a:r>
              <a:rPr lang="de-DE" altLang="de-DE" dirty="0"/>
              <a:t> Preis 1.650€ </a:t>
            </a:r>
          </a:p>
        </p:txBody>
      </p:sp>
    </p:spTree>
    <p:extLst>
      <p:ext uri="{BB962C8B-B14F-4D97-AF65-F5344CB8AC3E}">
        <p14:creationId xmlns:p14="http://schemas.microsoft.com/office/powerpoint/2010/main" val="3572133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41BD6099-39DF-406D-95E1-A4469370F3B3}" type="slidenum">
              <a:rPr lang="de-DE" altLang="de-DE" sz="1200"/>
              <a:pPr algn="r"/>
              <a:t>21</a:t>
            </a:fld>
            <a:endParaRPr lang="de-DE" altLang="de-DE"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de-DE" altLang="de-DE" dirty="0"/>
              <a:t>Die Möglichkeiten der Kommunikation sind sehr umfangreich. </a:t>
            </a:r>
          </a:p>
          <a:p>
            <a:pPr eaLnBrk="1" hangingPunct="1"/>
            <a:r>
              <a:rPr lang="de-DE" altLang="de-DE" dirty="0"/>
              <a:t>Verschiedene Betriebsarten - teilweise mit Unterstützung von PCs - erlauben Funkverbindungen unter allen möglichen Bedingungen. </a:t>
            </a:r>
          </a:p>
          <a:p>
            <a:pPr eaLnBrk="1" hangingPunct="1"/>
            <a:r>
              <a:rPr lang="de-DE" altLang="de-DE" dirty="0"/>
              <a:t>Und das auch bei kleiner Sendeleistung.  </a:t>
            </a:r>
          </a:p>
          <a:p>
            <a:pPr eaLnBrk="1" hangingPunct="1"/>
            <a:r>
              <a:rPr lang="de-DE" altLang="de-DE" dirty="0"/>
              <a:t>Für viele Menschen weltweit ist der Amateurfunk die einzige Möglichkeit zu Mitmenschen Kontakt aufzunehmen. </a:t>
            </a:r>
          </a:p>
          <a:p>
            <a:pPr eaLnBrk="1" hangingPunct="1"/>
            <a:r>
              <a:rPr lang="de-DE" altLang="de-DE" dirty="0"/>
              <a:t>Für Sehbehinderte gibt es elektronische Hilfsgeräte, um beispielsweise die Frequenz akustisch aufnehmen zu können. </a:t>
            </a:r>
          </a:p>
        </p:txBody>
      </p:sp>
    </p:spTree>
    <p:extLst>
      <p:ext uri="{BB962C8B-B14F-4D97-AF65-F5344CB8AC3E}">
        <p14:creationId xmlns:p14="http://schemas.microsoft.com/office/powerpoint/2010/main" val="283068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59765CD8-1D08-4171-94E3-0AAA53C51A30}" type="slidenum">
              <a:rPr lang="de-DE" altLang="de-DE" sz="1200"/>
              <a:pPr algn="r"/>
              <a:t>22</a:t>
            </a:fld>
            <a:endParaRPr lang="de-DE" altLang="de-DE"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de-DE" altLang="de-DE" dirty="0"/>
              <a:t>Kommen wir zu dem Überblick über die verschiedenen Kommunikationsmöglichkeiten.</a:t>
            </a:r>
          </a:p>
          <a:p>
            <a:pPr eaLnBrk="1" hangingPunct="1"/>
            <a:endParaRPr lang="de-DE" altLang="de-DE" dirty="0"/>
          </a:p>
          <a:p>
            <a:pPr eaLnBrk="1" hangingPunct="1"/>
            <a:r>
              <a:rPr lang="de-DE" altLang="de-DE" dirty="0"/>
              <a:t>Der Amateurfunk ist heute der einzige Funkdienst, wer weltweit noch die Betriebsart Telegrafie aktiv nutzt. </a:t>
            </a:r>
          </a:p>
          <a:p>
            <a:pPr eaLnBrk="1" hangingPunct="1"/>
            <a:r>
              <a:rPr lang="de-DE" altLang="de-DE" dirty="0"/>
              <a:t>Jeder Buchstabe und jedes Zeichen besteht aus einer Kombination von Punkten und Strichen, die in einem bestimmten Rhythmus gesendet werden. </a:t>
            </a:r>
          </a:p>
          <a:p>
            <a:pPr eaLnBrk="1" hangingPunct="1"/>
            <a:r>
              <a:rPr lang="de-DE" altLang="de-DE" dirty="0"/>
              <a:t>Um diese Form der Unterhaltung zu nutzen ist eine entsprechende Ausbildung notwendig.</a:t>
            </a:r>
          </a:p>
          <a:p>
            <a:pPr eaLnBrk="1" hangingPunct="1"/>
            <a:r>
              <a:rPr lang="de-DE" altLang="de-DE" dirty="0"/>
              <a:t>Bis vor wenigen Jahren waren die Kenntnisse der Telegrafie noch Vorbedingung für den Funkbetrieb auf Kurzwelle. </a:t>
            </a:r>
          </a:p>
          <a:p>
            <a:pPr eaLnBrk="1" hangingPunct="1"/>
            <a:endParaRPr lang="de-DE" altLang="de-DE" dirty="0"/>
          </a:p>
        </p:txBody>
      </p:sp>
    </p:spTree>
    <p:extLst>
      <p:ext uri="{BB962C8B-B14F-4D97-AF65-F5344CB8AC3E}">
        <p14:creationId xmlns:p14="http://schemas.microsoft.com/office/powerpoint/2010/main" val="570108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A25BEA20-4BDA-481D-B2D4-32ABFB6B81DF}" type="slidenum">
              <a:rPr lang="de-DE" altLang="de-DE" sz="1200"/>
              <a:pPr algn="r"/>
              <a:t>23</a:t>
            </a:fld>
            <a:endParaRPr lang="de-DE" altLang="de-DE"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de-DE" altLang="de-DE" dirty="0"/>
              <a:t>Der Sprechfunk ermöglicht jedem das Funken. </a:t>
            </a:r>
          </a:p>
          <a:p>
            <a:pPr eaLnBrk="1" hangingPunct="1"/>
            <a:r>
              <a:rPr lang="de-DE" altLang="de-DE" dirty="0"/>
              <a:t>Seit dem Wegfall der Vorbedingung </a:t>
            </a:r>
            <a:r>
              <a:rPr lang="de-DE" altLang="de-DE" dirty="0" err="1"/>
              <a:t>Telegrafiekenntnisse</a:t>
            </a:r>
            <a:r>
              <a:rPr lang="de-DE" altLang="de-DE" dirty="0"/>
              <a:t> sind jetzt viele deutsche Stationen zusätzlich auf den Kurzwellenbändern in der Luft, dafür aber leider weniger auf den 2m- und 70cm-Frequenzen.</a:t>
            </a:r>
          </a:p>
        </p:txBody>
      </p:sp>
    </p:spTree>
    <p:extLst>
      <p:ext uri="{BB962C8B-B14F-4D97-AF65-F5344CB8AC3E}">
        <p14:creationId xmlns:p14="http://schemas.microsoft.com/office/powerpoint/2010/main" val="1539277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FA692C53-FF35-4EE8-AE01-1CE3CDA5EA7E}" type="slidenum">
              <a:rPr lang="de-DE" altLang="de-DE" sz="1200"/>
              <a:pPr algn="r"/>
              <a:t>24</a:t>
            </a:fld>
            <a:endParaRPr lang="de-DE" altLang="de-DE"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de-DE" altLang="de-DE" dirty="0"/>
              <a:t>Durch die Computertechnik sind diese Betriebsarten verstärkt auf dem Vormarsch. Die Unterhaltung findet mittels Tastatur statt. </a:t>
            </a:r>
          </a:p>
        </p:txBody>
      </p:sp>
    </p:spTree>
    <p:extLst>
      <p:ext uri="{BB962C8B-B14F-4D97-AF65-F5344CB8AC3E}">
        <p14:creationId xmlns:p14="http://schemas.microsoft.com/office/powerpoint/2010/main" val="3616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2447CAB5-931D-460B-9F4E-8EFE6EC32AA5}" type="slidenum">
              <a:rPr lang="de-DE" altLang="de-DE" sz="1200"/>
              <a:pPr algn="r"/>
              <a:t>25</a:t>
            </a:fld>
            <a:endParaRPr lang="de-DE" altLang="de-DE"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de-DE" altLang="de-DE" dirty="0"/>
              <a:t>Hätten Sie das </a:t>
            </a:r>
            <a:r>
              <a:rPr lang="de-DE" altLang="de-DE" dirty="0" err="1"/>
              <a:t>gewußt</a:t>
            </a:r>
            <a:r>
              <a:rPr lang="de-DE" altLang="de-DE" dirty="0"/>
              <a:t>? Mehr als 80 Satelliten haben Funkamateure hergestellt und als Nutzlast bei Teststarts der Raketen in den Weltraum schicken lassen. </a:t>
            </a:r>
          </a:p>
          <a:p>
            <a:pPr eaLnBrk="1" hangingPunct="1"/>
            <a:r>
              <a:rPr lang="de-DE" altLang="de-DE" dirty="0"/>
              <a:t>In nächster Zeit ist der Start einer Raumsonde zum Mars geplant.</a:t>
            </a:r>
          </a:p>
          <a:p>
            <a:pPr eaLnBrk="1" hangingPunct="1"/>
            <a:r>
              <a:rPr lang="de-DE" altLang="de-DE" dirty="0"/>
              <a:t>Die Finanzierung erfolgt durch Beiträge und Sponsoring.</a:t>
            </a:r>
          </a:p>
        </p:txBody>
      </p:sp>
    </p:spTree>
    <p:extLst>
      <p:ext uri="{BB962C8B-B14F-4D97-AF65-F5344CB8AC3E}">
        <p14:creationId xmlns:p14="http://schemas.microsoft.com/office/powerpoint/2010/main" val="2075082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2447CAB5-931D-460B-9F4E-8EFE6EC32AA5}" type="slidenum">
              <a:rPr lang="de-DE" altLang="de-DE" sz="1200"/>
              <a:pPr algn="r"/>
              <a:t>26</a:t>
            </a:fld>
            <a:endParaRPr lang="de-DE" altLang="de-DE"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de-DE" altLang="de-DE" dirty="0"/>
              <a:t>Hätten Sie das </a:t>
            </a:r>
            <a:r>
              <a:rPr lang="de-DE" altLang="de-DE" dirty="0" err="1"/>
              <a:t>gewußt</a:t>
            </a:r>
            <a:r>
              <a:rPr lang="de-DE" altLang="de-DE" dirty="0"/>
              <a:t>? Mehr als 80 Satelliten haben Funkamateure hergestellt und als Nutzlast bei Teststarts der Raketen in den Weltraum schicken lassen. </a:t>
            </a:r>
          </a:p>
          <a:p>
            <a:pPr eaLnBrk="1" hangingPunct="1"/>
            <a:r>
              <a:rPr lang="de-DE" altLang="de-DE" dirty="0"/>
              <a:t>In nächster Zeit ist der Start einer Raumsonde zum Mars geplant.</a:t>
            </a:r>
          </a:p>
          <a:p>
            <a:pPr eaLnBrk="1" hangingPunct="1"/>
            <a:r>
              <a:rPr lang="de-DE" altLang="de-DE" dirty="0"/>
              <a:t>Die Finanzierung erfolgt durch Beiträge und Sponsoring.</a:t>
            </a:r>
          </a:p>
        </p:txBody>
      </p:sp>
    </p:spTree>
    <p:extLst>
      <p:ext uri="{BB962C8B-B14F-4D97-AF65-F5344CB8AC3E}">
        <p14:creationId xmlns:p14="http://schemas.microsoft.com/office/powerpoint/2010/main" val="2618948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2447CAB5-931D-460B-9F4E-8EFE6EC32AA5}" type="slidenum">
              <a:rPr lang="de-DE" altLang="de-DE" sz="1200"/>
              <a:pPr algn="r"/>
              <a:t>27</a:t>
            </a:fld>
            <a:endParaRPr lang="de-DE" altLang="de-DE"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de-DE" altLang="de-DE" dirty="0"/>
              <a:t>Hätten Sie das </a:t>
            </a:r>
            <a:r>
              <a:rPr lang="de-DE" altLang="de-DE" dirty="0" err="1"/>
              <a:t>gewußt</a:t>
            </a:r>
            <a:r>
              <a:rPr lang="de-DE" altLang="de-DE" dirty="0"/>
              <a:t>? Mehr als 80 Satelliten haben Funkamateure hergestellt und als Nutzlast bei Teststarts der Raketen in den Weltraum schicken lassen. </a:t>
            </a:r>
          </a:p>
          <a:p>
            <a:pPr eaLnBrk="1" hangingPunct="1"/>
            <a:r>
              <a:rPr lang="de-DE" altLang="de-DE" dirty="0"/>
              <a:t>In nächster Zeit ist der Start einer Raumsonde zum Mars geplant.</a:t>
            </a:r>
          </a:p>
          <a:p>
            <a:pPr eaLnBrk="1" hangingPunct="1"/>
            <a:r>
              <a:rPr lang="de-DE" altLang="de-DE" dirty="0"/>
              <a:t>Die Finanzierung erfolgt durch Beiträge und Sponsoring.</a:t>
            </a:r>
          </a:p>
        </p:txBody>
      </p:sp>
    </p:spTree>
    <p:extLst>
      <p:ext uri="{BB962C8B-B14F-4D97-AF65-F5344CB8AC3E}">
        <p14:creationId xmlns:p14="http://schemas.microsoft.com/office/powerpoint/2010/main" val="2733241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28</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3854982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29</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291247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3A35A912-A158-4BED-BF25-F85199AD071B}" type="slidenum">
              <a:rPr lang="de-DE" altLang="de-DE">
                <a:solidFill>
                  <a:srgbClr val="000000"/>
                </a:solidFill>
              </a:rPr>
              <a:pPr defTabSz="947504">
                <a:defRPr/>
              </a:pPr>
              <a:t>3</a:t>
            </a:fld>
            <a:endParaRPr lang="de-DE" altLang="de-DE">
              <a:solidFill>
                <a:srgbClr val="000000"/>
              </a:solidFill>
            </a:endParaRPr>
          </a:p>
        </p:txBody>
      </p:sp>
      <p:sp>
        <p:nvSpPr>
          <p:cNvPr id="456706" name="Rectangle 2"/>
          <p:cNvSpPr>
            <a:spLocks noGrp="1" noRot="1" noChangeAspect="1" noChangeArrowheads="1" noTextEdit="1"/>
          </p:cNvSpPr>
          <p:nvPr>
            <p:ph type="sldImg"/>
          </p:nvPr>
        </p:nvSpPr>
        <p:spPr>
          <a:xfrm>
            <a:off x="992188" y="768350"/>
            <a:ext cx="5114925" cy="3836988"/>
          </a:xfrm>
          <a:ln/>
        </p:spPr>
      </p:sp>
      <p:sp>
        <p:nvSpPr>
          <p:cNvPr id="4567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152037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30</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681377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31</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190664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32</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1080854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33</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532797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34</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47175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35</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3585954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36</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Antarktis.</a:t>
            </a:r>
          </a:p>
        </p:txBody>
      </p:sp>
    </p:spTree>
    <p:extLst>
      <p:ext uri="{BB962C8B-B14F-4D97-AF65-F5344CB8AC3E}">
        <p14:creationId xmlns:p14="http://schemas.microsoft.com/office/powerpoint/2010/main" val="4110983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37</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de-DE" altLang="de-DE" dirty="0"/>
              <a:t>Als Funkamateur steht Ihnen die Welt offen. </a:t>
            </a:r>
          </a:p>
          <a:p>
            <a:pPr eaLnBrk="1" hangingPunct="1"/>
            <a:r>
              <a:rPr lang="de-DE" altLang="de-DE" dirty="0"/>
              <a:t>Hier sehen Sie sogenannte QSL-Karten aus Uganda und von der Georg-von-Neumayer Station in der </a:t>
            </a:r>
            <a:r>
              <a:rPr lang="de-DE" altLang="de-DE" dirty="0" err="1"/>
              <a:t>Anarktis</a:t>
            </a:r>
            <a:r>
              <a:rPr lang="de-DE" altLang="de-DE" dirty="0"/>
              <a:t>.</a:t>
            </a:r>
          </a:p>
        </p:txBody>
      </p:sp>
    </p:spTree>
    <p:extLst>
      <p:ext uri="{BB962C8B-B14F-4D97-AF65-F5344CB8AC3E}">
        <p14:creationId xmlns:p14="http://schemas.microsoft.com/office/powerpoint/2010/main" val="3047748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660F3362-ABA4-4671-859C-B69B451318C8}" type="slidenum">
              <a:rPr lang="de-DE" altLang="de-DE" sz="1200"/>
              <a:pPr algn="r"/>
              <a:t>38</a:t>
            </a:fld>
            <a:endParaRPr lang="de-DE" altLang="de-DE"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de-DE" altLang="de-DE" dirty="0"/>
              <a:t>Das heißt, </a:t>
            </a:r>
            <a:r>
              <a:rPr lang="de-DE" altLang="de-DE" dirty="0" err="1"/>
              <a:t>daß</a:t>
            </a:r>
            <a:r>
              <a:rPr lang="de-DE" altLang="de-DE" dirty="0"/>
              <a:t> mehr als 10% aller Mitglieder im Distrikt Hamburg zum Ortsverband Hamburg-Alstertal E13 gehören. </a:t>
            </a:r>
          </a:p>
        </p:txBody>
      </p:sp>
    </p:spTree>
    <p:extLst>
      <p:ext uri="{BB962C8B-B14F-4D97-AF65-F5344CB8AC3E}">
        <p14:creationId xmlns:p14="http://schemas.microsoft.com/office/powerpoint/2010/main" val="3989730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660F3362-ABA4-4671-859C-B69B451318C8}" type="slidenum">
              <a:rPr lang="de-DE" altLang="de-DE" sz="1200"/>
              <a:pPr algn="r"/>
              <a:t>39</a:t>
            </a:fld>
            <a:endParaRPr lang="de-DE" altLang="de-DE"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de-DE" altLang="de-DE" dirty="0"/>
              <a:t>Das heißt, </a:t>
            </a:r>
            <a:r>
              <a:rPr lang="de-DE" altLang="de-DE" dirty="0" err="1"/>
              <a:t>daß</a:t>
            </a:r>
            <a:r>
              <a:rPr lang="de-DE" altLang="de-DE" dirty="0"/>
              <a:t> mehr als 10% aller Mitglieder im Distrikt Hamburg zum Ortsverband Hamburg-Alstertal E13 gehören. </a:t>
            </a:r>
          </a:p>
        </p:txBody>
      </p:sp>
    </p:spTree>
    <p:extLst>
      <p:ext uri="{BB962C8B-B14F-4D97-AF65-F5344CB8AC3E}">
        <p14:creationId xmlns:p14="http://schemas.microsoft.com/office/powerpoint/2010/main" val="1343323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54B7591-63A0-4E4A-848D-ABAEEF0606B8}" type="slidenum">
              <a:rPr lang="de-DE" altLang="de-DE">
                <a:solidFill>
                  <a:srgbClr val="000000"/>
                </a:solidFill>
              </a:rPr>
              <a:pPr defTabSz="947504">
                <a:defRPr/>
              </a:pPr>
              <a:t>4</a:t>
            </a:fld>
            <a:endParaRPr lang="de-DE" altLang="de-DE">
              <a:solidFill>
                <a:srgbClr val="000000"/>
              </a:solidFill>
            </a:endParaRPr>
          </a:p>
        </p:txBody>
      </p:sp>
      <p:sp>
        <p:nvSpPr>
          <p:cNvPr id="459778" name="Rectangle 2"/>
          <p:cNvSpPr>
            <a:spLocks noGrp="1" noRot="1" noChangeAspect="1" noChangeArrowheads="1" noTextEdit="1"/>
          </p:cNvSpPr>
          <p:nvPr>
            <p:ph type="sldImg"/>
          </p:nvPr>
        </p:nvSpPr>
        <p:spPr>
          <a:xfrm>
            <a:off x="992188" y="768350"/>
            <a:ext cx="5114925" cy="3836988"/>
          </a:xfrm>
          <a:ln/>
        </p:spPr>
      </p:sp>
      <p:sp>
        <p:nvSpPr>
          <p:cNvPr id="459779" name="Rectangle 3"/>
          <p:cNvSpPr>
            <a:spLocks noGrp="1" noChangeArrowheads="1"/>
          </p:cNvSpPr>
          <p:nvPr>
            <p:ph type="body" idx="1"/>
          </p:nvPr>
        </p:nvSpPr>
        <p:spPr/>
        <p:txBody>
          <a:bodyPr/>
          <a:lstStyle/>
          <a:p>
            <a:r>
              <a:rPr lang="de-DE" altLang="de-DE" dirty="0"/>
              <a:t>Die Zufahrt zum Schulhof ist normalerweise durch die Schranke versperrt. Das soll auch verhindern, </a:t>
            </a:r>
            <a:r>
              <a:rPr lang="de-DE" altLang="de-DE" dirty="0" err="1"/>
              <a:t>daß</a:t>
            </a:r>
            <a:r>
              <a:rPr lang="de-DE" altLang="de-DE" dirty="0"/>
              <a:t> Gäste des Restaurants unzulässigerweise auf dem Schulgelände ihr Auto abstellen. Dieses ist besonders problematisch, wenn sie abends dann ihr Auto nutzen wollen und das Tor ist zu.</a:t>
            </a:r>
          </a:p>
          <a:p>
            <a:r>
              <a:rPr lang="de-DE" altLang="de-DE" dirty="0"/>
              <a:t>Das Rauchverbot erklärt sich eigentlich von selber und gilt eigentlich für das gesamte Gelände der Schule. </a:t>
            </a:r>
          </a:p>
          <a:p>
            <a:r>
              <a:rPr lang="de-DE" altLang="de-DE" dirty="0"/>
              <a:t>Die Sprechanlage ist nur im Betrieb, wenn die Clubstation geöffnet ist.</a:t>
            </a:r>
          </a:p>
        </p:txBody>
      </p:sp>
    </p:spTree>
    <p:extLst>
      <p:ext uri="{BB962C8B-B14F-4D97-AF65-F5344CB8AC3E}">
        <p14:creationId xmlns:p14="http://schemas.microsoft.com/office/powerpoint/2010/main" val="615039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16C7755C-6E8D-4F1F-A8C4-EFF224302403}" type="slidenum">
              <a:rPr lang="de-DE" altLang="de-DE" sz="1200"/>
              <a:pPr algn="r"/>
              <a:t>40</a:t>
            </a:fld>
            <a:endParaRPr lang="de-DE" altLang="de-DE"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2517995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F99AA2B0-8128-4427-B319-19A37649E5AE}" type="slidenum">
              <a:rPr lang="de-DE" altLang="de-DE" sz="1200"/>
              <a:pPr algn="r"/>
              <a:t>41</a:t>
            </a:fld>
            <a:endParaRPr lang="de-DE" altLang="de-DE" sz="1200"/>
          </a:p>
        </p:txBody>
      </p:sp>
      <p:sp>
        <p:nvSpPr>
          <p:cNvPr id="67587" name="Rectangle 2"/>
          <p:cNvSpPr>
            <a:spLocks noGrp="1" noRot="1" noChangeAspect="1" noChangeArrowheads="1" noTextEdit="1"/>
          </p:cNvSpPr>
          <p:nvPr>
            <p:ph type="sldImg"/>
          </p:nvPr>
        </p:nvSpPr>
        <p:spPr>
          <a:xfrm>
            <a:off x="992188" y="768350"/>
            <a:ext cx="5114925" cy="3836988"/>
          </a:xfrm>
          <a:ln/>
        </p:spPr>
      </p:sp>
      <p:sp>
        <p:nvSpPr>
          <p:cNvPr id="67588" name="Rectangle 3"/>
          <p:cNvSpPr>
            <a:spLocks noGrp="1" noChangeArrowheads="1"/>
          </p:cNvSpPr>
          <p:nvPr>
            <p:ph type="body" idx="1"/>
          </p:nvPr>
        </p:nvSpPr>
        <p:spPr>
          <a:noFill/>
        </p:spPr>
        <p:txBody>
          <a:bodyPr/>
          <a:lstStyle/>
          <a:p>
            <a:pPr eaLnBrk="1" hangingPunct="1"/>
            <a:r>
              <a:rPr lang="de-DE" altLang="de-DE" sz="1500"/>
              <a:t>Das linke Gebäude war früher das Amateurfunkzentrum mit dem Turm, in dem die Funkstation untergebracht ist, und der Antennenanlage.</a:t>
            </a:r>
          </a:p>
          <a:p>
            <a:pPr eaLnBrk="1" hangingPunct="1"/>
            <a:r>
              <a:rPr lang="de-DE" altLang="de-DE" sz="1500"/>
              <a:t>Das rechte Gebäude wurde für den DARC-Verlag errichtet.</a:t>
            </a:r>
          </a:p>
          <a:p>
            <a:pPr eaLnBrk="1" hangingPunct="1"/>
            <a:r>
              <a:rPr lang="de-DE" altLang="de-DE" sz="1500"/>
              <a:t>Später wurde dann die Nutzung der Gebäude getauscht.</a:t>
            </a:r>
          </a:p>
        </p:txBody>
      </p:sp>
    </p:spTree>
    <p:extLst>
      <p:ext uri="{BB962C8B-B14F-4D97-AF65-F5344CB8AC3E}">
        <p14:creationId xmlns:p14="http://schemas.microsoft.com/office/powerpoint/2010/main" val="1899907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5073B60A-9AEE-4CB3-8B45-F649C3CCCF01}" type="slidenum">
              <a:rPr lang="de-DE" altLang="de-DE" sz="1200"/>
              <a:pPr algn="r"/>
              <a:t>42</a:t>
            </a:fld>
            <a:endParaRPr lang="de-DE" altLang="de-DE" sz="1200"/>
          </a:p>
        </p:txBody>
      </p:sp>
      <p:sp>
        <p:nvSpPr>
          <p:cNvPr id="69635" name="Rectangle 2"/>
          <p:cNvSpPr>
            <a:spLocks noGrp="1" noRot="1" noChangeAspect="1" noChangeArrowheads="1" noTextEdit="1"/>
          </p:cNvSpPr>
          <p:nvPr>
            <p:ph type="sldImg"/>
          </p:nvPr>
        </p:nvSpPr>
        <p:spPr>
          <a:xfrm>
            <a:off x="992188" y="768350"/>
            <a:ext cx="5114925" cy="3836988"/>
          </a:xfrm>
          <a:ln/>
        </p:spPr>
      </p:sp>
      <p:sp>
        <p:nvSpPr>
          <p:cNvPr id="69636"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1300321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B66C92F-35DE-432F-93B5-ABE69F226415}" type="slidenum">
              <a:rPr lang="de-DE" altLang="de-DE" sz="1200"/>
              <a:pPr algn="r"/>
              <a:t>43</a:t>
            </a:fld>
            <a:endParaRPr lang="de-DE" altLang="de-DE" sz="1200"/>
          </a:p>
        </p:txBody>
      </p:sp>
      <p:sp>
        <p:nvSpPr>
          <p:cNvPr id="71683" name="Rectangle 2"/>
          <p:cNvSpPr>
            <a:spLocks noGrp="1" noRot="1" noChangeAspect="1" noChangeArrowheads="1" noTextEdit="1"/>
          </p:cNvSpPr>
          <p:nvPr>
            <p:ph type="sldImg"/>
          </p:nvPr>
        </p:nvSpPr>
        <p:spPr>
          <a:xfrm>
            <a:off x="992188" y="768350"/>
            <a:ext cx="5114925" cy="3836988"/>
          </a:xfrm>
          <a:ln/>
        </p:spPr>
      </p:sp>
      <p:sp>
        <p:nvSpPr>
          <p:cNvPr id="71684" name="Rectangle 3"/>
          <p:cNvSpPr>
            <a:spLocks noGrp="1" noChangeArrowheads="1"/>
          </p:cNvSpPr>
          <p:nvPr>
            <p:ph type="body" idx="1"/>
          </p:nvPr>
        </p:nvSpPr>
        <p:spPr>
          <a:noFill/>
        </p:spPr>
        <p:txBody>
          <a:bodyPr/>
          <a:lstStyle/>
          <a:p>
            <a:pPr eaLnBrk="1" hangingPunct="1"/>
            <a:r>
              <a:rPr lang="de-DE" dirty="0"/>
              <a:t>Auf Initiative des damaligen Bundestagsausschusses für Post und Telekommunikation wurde 1994 der Runde Tisch Amateurfunk (RTA) gegründet. Der RTA dient insbesondere der Politik und Verwaltung als kompetenter Ansprechpartner in allen hoheitlichen Angelegenheiten und Fragen des Amateurfunks. Bei Gesetzgebungsinitiativen in Bezug auf den Amateurfunk wird der RTA deshalb angehört und hat Gelegenheit zur Stellungnahme. Er zählt mittlerweile 17 Mitgliedsverbände oder -vereinigungen. Die Entscheidungen im Runden Tisch Amateurfunk werden demokratisch-mehrheitlich herbeigeführt und nötigenfalls durch Minderheitsvoten ergänzt, in denen alternative Meinungen zum Ausdruck kommen können. Die im Runden Tisch Amateurfunk vertretenen Amateurfunkvereinigungen bleiben selbstständig und sind in ihren Meinungsäußerungen durch die Mitgliedschaft im Runden Tisch Amateurfunk nicht eingeschränkt. Nicht nur das Amateurfunkgesetz, sondern auch die novellierte Amateurfunkverordnung von 2005 wurden durch den Runden Tisch Amateurfunk mitgestaltet.</a:t>
            </a:r>
            <a:br>
              <a:rPr lang="de-DE" dirty="0"/>
            </a:br>
            <a:br>
              <a:rPr lang="de-DE" dirty="0"/>
            </a:br>
            <a:r>
              <a:rPr lang="de-DE" dirty="0"/>
              <a:t>Alle weiteren Informationen zu den Mitgliedern des RTA können bei den einzelnen Mitgliedsverbänden bzw. -vereinen abgerufen werden.</a:t>
            </a:r>
          </a:p>
          <a:p>
            <a:pPr eaLnBrk="1" hangingPunct="1"/>
            <a:endParaRPr lang="de-DE" altLang="de-DE" dirty="0"/>
          </a:p>
          <a:p>
            <a:pPr eaLnBrk="1" hangingPunct="1"/>
            <a:r>
              <a:rPr lang="de-DE" dirty="0"/>
              <a:t>Jedes Mitglied ist gegenüber Dritten für Schäden versichert, die durch seine Antennenanlage und sonstige Tätigkeit im Rahmen der Ausübung des Hobbys anderen entstehen können. Diese Haftpflichtversicherung ist im Mitgliedsbeitrag enthalten. Auf offiziellen DARC-Veranstaltungen und auf dem Weg dorthin besteht eine Unfallversicherung</a:t>
            </a:r>
            <a:endParaRPr lang="de-DE" altLang="de-DE" dirty="0"/>
          </a:p>
        </p:txBody>
      </p:sp>
    </p:spTree>
    <p:extLst>
      <p:ext uri="{BB962C8B-B14F-4D97-AF65-F5344CB8AC3E}">
        <p14:creationId xmlns:p14="http://schemas.microsoft.com/office/powerpoint/2010/main" val="4254354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B66C92F-35DE-432F-93B5-ABE69F226415}" type="slidenum">
              <a:rPr lang="de-DE" altLang="de-DE" sz="1200"/>
              <a:pPr algn="r"/>
              <a:t>44</a:t>
            </a:fld>
            <a:endParaRPr lang="de-DE" altLang="de-DE" sz="1200"/>
          </a:p>
        </p:txBody>
      </p:sp>
      <p:sp>
        <p:nvSpPr>
          <p:cNvPr id="71683" name="Rectangle 2"/>
          <p:cNvSpPr>
            <a:spLocks noGrp="1" noRot="1" noChangeAspect="1" noChangeArrowheads="1" noTextEdit="1"/>
          </p:cNvSpPr>
          <p:nvPr>
            <p:ph type="sldImg"/>
          </p:nvPr>
        </p:nvSpPr>
        <p:spPr>
          <a:xfrm>
            <a:off x="992188" y="768350"/>
            <a:ext cx="5114925" cy="3836988"/>
          </a:xfrm>
          <a:ln/>
        </p:spPr>
      </p:sp>
      <p:sp>
        <p:nvSpPr>
          <p:cNvPr id="71684" name="Rectangle 3"/>
          <p:cNvSpPr>
            <a:spLocks noGrp="1" noChangeArrowheads="1"/>
          </p:cNvSpPr>
          <p:nvPr>
            <p:ph type="body" idx="1"/>
          </p:nvPr>
        </p:nvSpPr>
        <p:spPr>
          <a:noFill/>
        </p:spPr>
        <p:txBody>
          <a:bodyPr/>
          <a:lstStyle/>
          <a:p>
            <a:pPr eaLnBrk="1" hangingPunct="1"/>
            <a:r>
              <a:rPr lang="de-DE" dirty="0"/>
              <a:t>Auf Initiative des damaligen Bundestagsausschusses für Post und Telekommunikation wurde 1994 der Runde Tisch Amateurfunk (RTA) gegründet. Der RTA dient insbesondere der Politik und Verwaltung als kompetenter Ansprechpartner in allen hoheitlichen Angelegenheiten und Fragen des Amateurfunks. Bei Gesetzgebungsinitiativen in Bezug auf den Amateurfunk wird der RTA deshalb angehört und hat Gelegenheit zur Stellungnahme. Er zählt mittlerweile 17 Mitgliedsverbände oder -vereinigungen. Die Entscheidungen im Runden Tisch Amateurfunk werden demokratisch-mehrheitlich herbeigeführt und nötigenfalls durch Minderheitsvoten ergänzt, in denen alternative Meinungen zum Ausdruck kommen können. Die im Runden Tisch Amateurfunk vertretenen Amateurfunkvereinigungen bleiben selbstständig und sind in ihren Meinungsäußerungen durch die Mitgliedschaft im Runden Tisch Amateurfunk nicht eingeschränkt. Nicht nur das Amateurfunkgesetz, sondern auch die novellierte Amateurfunkverordnung von 2005 wurden durch den Runden Tisch Amateurfunk mitgestaltet.</a:t>
            </a:r>
            <a:br>
              <a:rPr lang="de-DE" dirty="0"/>
            </a:br>
            <a:br>
              <a:rPr lang="de-DE" dirty="0"/>
            </a:br>
            <a:r>
              <a:rPr lang="de-DE" dirty="0"/>
              <a:t>Alle weiteren Informationen zu den Mitgliedern des RTA können bei den einzelnen Mitgliedsverbänden bzw. -vereinen abgerufen werden.</a:t>
            </a:r>
          </a:p>
          <a:p>
            <a:pPr eaLnBrk="1" hangingPunct="1"/>
            <a:endParaRPr lang="de-DE" altLang="de-DE" dirty="0"/>
          </a:p>
          <a:p>
            <a:pPr eaLnBrk="1" hangingPunct="1"/>
            <a:r>
              <a:rPr lang="de-DE" dirty="0"/>
              <a:t>Jedes Mitglied ist gegenüber Dritten für Schäden versichert, die durch seine Antennenanlage und sonstige Tätigkeit im Rahmen der Ausübung des Hobbys anderen entstehen können. Diese Haftpflichtversicherung ist im Mitgliedsbeitrag enthalten. Auf offiziellen DARC-Veranstaltungen und auf dem Weg dorthin besteht eine Unfallversicherung</a:t>
            </a:r>
            <a:endParaRPr lang="de-DE" altLang="de-DE" dirty="0"/>
          </a:p>
        </p:txBody>
      </p:sp>
    </p:spTree>
    <p:extLst>
      <p:ext uri="{BB962C8B-B14F-4D97-AF65-F5344CB8AC3E}">
        <p14:creationId xmlns:p14="http://schemas.microsoft.com/office/powerpoint/2010/main" val="1009986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B66C92F-35DE-432F-93B5-ABE69F226415}" type="slidenum">
              <a:rPr lang="de-DE" altLang="de-DE" sz="1200"/>
              <a:pPr algn="r"/>
              <a:t>45</a:t>
            </a:fld>
            <a:endParaRPr lang="de-DE" altLang="de-DE" sz="1200"/>
          </a:p>
        </p:txBody>
      </p:sp>
      <p:sp>
        <p:nvSpPr>
          <p:cNvPr id="71683" name="Rectangle 2"/>
          <p:cNvSpPr>
            <a:spLocks noGrp="1" noRot="1" noChangeAspect="1" noChangeArrowheads="1" noTextEdit="1"/>
          </p:cNvSpPr>
          <p:nvPr>
            <p:ph type="sldImg"/>
          </p:nvPr>
        </p:nvSpPr>
        <p:spPr>
          <a:xfrm>
            <a:off x="992188" y="768350"/>
            <a:ext cx="5114925" cy="3836988"/>
          </a:xfrm>
          <a:ln/>
        </p:spPr>
      </p:sp>
      <p:sp>
        <p:nvSpPr>
          <p:cNvPr id="71684" name="Rectangle 3"/>
          <p:cNvSpPr>
            <a:spLocks noGrp="1" noChangeArrowheads="1"/>
          </p:cNvSpPr>
          <p:nvPr>
            <p:ph type="body" idx="1"/>
          </p:nvPr>
        </p:nvSpPr>
        <p:spPr>
          <a:noFill/>
        </p:spPr>
        <p:txBody>
          <a:bodyPr/>
          <a:lstStyle/>
          <a:p>
            <a:pPr eaLnBrk="1" hangingPunct="1"/>
            <a:r>
              <a:rPr lang="de-DE" dirty="0"/>
              <a:t>Auf Initiative des damaligen Bundestagsausschusses für Post und Telekommunikation wurde 1994 der Runde Tisch Amateurfunk (RTA) gegründet. Der RTA dient insbesondere der Politik und Verwaltung als kompetenter Ansprechpartner in allen hoheitlichen Angelegenheiten und Fragen des Amateurfunks. Bei Gesetzgebungsinitiativen in Bezug auf den Amateurfunk wird der RTA deshalb angehört und hat Gelegenheit zur Stellungnahme. Er zählt mittlerweile 17 Mitgliedsverbände oder -vereinigungen. Die Entscheidungen im Runden Tisch Amateurfunk werden demokratisch-mehrheitlich herbeigeführt und nötigenfalls durch Minderheitsvoten ergänzt, in denen alternative Meinungen zum Ausdruck kommen können. Die im Runden Tisch Amateurfunk vertretenen Amateurfunkvereinigungen bleiben selbstständig und sind in ihren Meinungsäußerungen durch die Mitgliedschaft im Runden Tisch Amateurfunk nicht eingeschränkt. Nicht nur das Amateurfunkgesetz, sondern auch die novellierte Amateurfunkverordnung von 2005 wurden durch den Runden Tisch Amateurfunk mitgestaltet.</a:t>
            </a:r>
            <a:br>
              <a:rPr lang="de-DE" dirty="0"/>
            </a:br>
            <a:br>
              <a:rPr lang="de-DE" dirty="0"/>
            </a:br>
            <a:r>
              <a:rPr lang="de-DE" dirty="0"/>
              <a:t>Alle weiteren Informationen zu den Mitgliedern des RTA können bei den einzelnen Mitgliedsverbänden bzw. -vereinen abgerufen werden.</a:t>
            </a:r>
          </a:p>
          <a:p>
            <a:pPr eaLnBrk="1" hangingPunct="1"/>
            <a:endParaRPr lang="de-DE" altLang="de-DE" dirty="0"/>
          </a:p>
          <a:p>
            <a:pPr eaLnBrk="1" hangingPunct="1"/>
            <a:r>
              <a:rPr lang="de-DE" dirty="0"/>
              <a:t>Jedes Mitglied ist gegenüber Dritten für Schäden versichert, die durch seine Antennenanlage und sonstige Tätigkeit im Rahmen der Ausübung des Hobbys anderen entstehen können. Diese Haftpflichtversicherung ist im Mitgliedsbeitrag enthalten. Auf offiziellen DARC-Veranstaltungen und auf dem Weg dorthin besteht eine Unfallversicherung</a:t>
            </a:r>
            <a:endParaRPr lang="de-DE" altLang="de-DE" dirty="0"/>
          </a:p>
        </p:txBody>
      </p:sp>
    </p:spTree>
    <p:extLst>
      <p:ext uri="{BB962C8B-B14F-4D97-AF65-F5344CB8AC3E}">
        <p14:creationId xmlns:p14="http://schemas.microsoft.com/office/powerpoint/2010/main" val="297980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907CD52-F130-423F-B44B-A94B777BE10C}" type="slidenum">
              <a:rPr lang="de-DE" altLang="de-DE" sz="1200"/>
              <a:pPr algn="r"/>
              <a:t>46</a:t>
            </a:fld>
            <a:endParaRPr lang="de-DE" altLang="de-DE" sz="1200"/>
          </a:p>
        </p:txBody>
      </p:sp>
      <p:sp>
        <p:nvSpPr>
          <p:cNvPr id="73731" name="Rectangle 2"/>
          <p:cNvSpPr>
            <a:spLocks noGrp="1" noRot="1" noChangeAspect="1" noChangeArrowheads="1" noTextEdit="1"/>
          </p:cNvSpPr>
          <p:nvPr>
            <p:ph type="sldImg"/>
          </p:nvPr>
        </p:nvSpPr>
        <p:spPr>
          <a:xfrm>
            <a:off x="992188" y="768350"/>
            <a:ext cx="5114925" cy="3836988"/>
          </a:xfrm>
          <a:ln/>
        </p:spPr>
      </p:sp>
      <p:sp>
        <p:nvSpPr>
          <p:cNvPr id="73732" name="Rectangle 3"/>
          <p:cNvSpPr>
            <a:spLocks noGrp="1" noChangeArrowheads="1"/>
          </p:cNvSpPr>
          <p:nvPr>
            <p:ph type="body" idx="1"/>
          </p:nvPr>
        </p:nvSpPr>
        <p:spPr>
          <a:noFill/>
        </p:spPr>
        <p:txBody>
          <a:bodyPr/>
          <a:lstStyle/>
          <a:p>
            <a:pPr eaLnBrk="1" hangingPunct="1"/>
            <a:r>
              <a:rPr lang="de-DE" altLang="de-DE" sz="1500" dirty="0"/>
              <a:t>Die Grenzen der einzelnen Distrikte orientieren sich in den alten Bundesländern nicht an den Ländergrenzen, sondern an den Zuständigkeitsbezirken der damaligen Funkämter der Deutschen Bundespost.</a:t>
            </a:r>
          </a:p>
          <a:p>
            <a:pPr eaLnBrk="1" hangingPunct="1"/>
            <a:r>
              <a:rPr lang="de-DE" sz="1500" b="1" dirty="0"/>
              <a:t>Verband der Funkamateure in Telekommunikation und Post</a:t>
            </a:r>
            <a:r>
              <a:rPr lang="de-DE" sz="1500" dirty="0"/>
              <a:t> (VFDB e. V.) gegründet 11.1.1950</a:t>
            </a:r>
          </a:p>
          <a:p>
            <a:pPr eaLnBrk="1" hangingPunct="1"/>
            <a:r>
              <a:rPr lang="de-DE" altLang="de-DE" sz="1500" dirty="0"/>
              <a:t>Etwa 3.500 Mitglieder in 90 </a:t>
            </a:r>
            <a:r>
              <a:rPr lang="de-DE" altLang="de-DE" sz="1500" dirty="0" err="1"/>
              <a:t>Ovs</a:t>
            </a:r>
            <a:r>
              <a:rPr lang="de-DE" altLang="de-DE" sz="1500" dirty="0"/>
              <a:t>.</a:t>
            </a:r>
          </a:p>
        </p:txBody>
      </p:sp>
    </p:spTree>
    <p:extLst>
      <p:ext uri="{BB962C8B-B14F-4D97-AF65-F5344CB8AC3E}">
        <p14:creationId xmlns:p14="http://schemas.microsoft.com/office/powerpoint/2010/main" val="737606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95D9C0BA-F33A-4F05-AB7E-7712254A7FFA}" type="slidenum">
              <a:rPr lang="de-DE" altLang="de-DE" sz="1200"/>
              <a:pPr algn="r"/>
              <a:t>47</a:t>
            </a:fld>
            <a:endParaRPr lang="de-DE" altLang="de-DE" sz="1200"/>
          </a:p>
        </p:txBody>
      </p:sp>
      <p:sp>
        <p:nvSpPr>
          <p:cNvPr id="75779" name="Rectangle 2"/>
          <p:cNvSpPr>
            <a:spLocks noGrp="1" noRot="1" noChangeAspect="1" noChangeArrowheads="1" noTextEdit="1"/>
          </p:cNvSpPr>
          <p:nvPr>
            <p:ph type="sldImg"/>
          </p:nvPr>
        </p:nvSpPr>
        <p:spPr>
          <a:xfrm>
            <a:off x="992188" y="768350"/>
            <a:ext cx="5114925" cy="3836988"/>
          </a:xfrm>
          <a:ln/>
        </p:spPr>
      </p:sp>
      <p:sp>
        <p:nvSpPr>
          <p:cNvPr id="75780" name="Rectangle 3"/>
          <p:cNvSpPr>
            <a:spLocks noGrp="1" noChangeArrowheads="1"/>
          </p:cNvSpPr>
          <p:nvPr>
            <p:ph type="body" idx="1"/>
          </p:nvPr>
        </p:nvSpPr>
        <p:spPr>
          <a:noFill/>
        </p:spPr>
        <p:txBody>
          <a:bodyPr/>
          <a:lstStyle/>
          <a:p>
            <a:pPr eaLnBrk="1" hangingPunct="1"/>
            <a:r>
              <a:rPr lang="de-DE" altLang="de-DE" sz="1500"/>
              <a:t>Der Distrikt Hamburg „E“ wurde am 21. Mai 1947 unter dem Namen DARC/BZ gegründet. </a:t>
            </a:r>
          </a:p>
          <a:p>
            <a:pPr eaLnBrk="1" hangingPunct="1"/>
            <a:r>
              <a:rPr lang="de-DE" altLang="de-DE" sz="1500"/>
              <a:t>Anfangs gestatteten die Engländer nur den Empfang von Sendungen.</a:t>
            </a:r>
            <a:r>
              <a:rPr lang="de-DE" altLang="de-DE"/>
              <a:t>   </a:t>
            </a:r>
          </a:p>
        </p:txBody>
      </p:sp>
    </p:spTree>
    <p:extLst>
      <p:ext uri="{BB962C8B-B14F-4D97-AF65-F5344CB8AC3E}">
        <p14:creationId xmlns:p14="http://schemas.microsoft.com/office/powerpoint/2010/main" val="1327224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200F4BBC-E0CA-4CBF-B4A5-B1D689E6EF25}" type="slidenum">
              <a:rPr lang="de-DE" altLang="de-DE" sz="1200"/>
              <a:pPr algn="r"/>
              <a:t>48</a:t>
            </a:fld>
            <a:endParaRPr lang="de-DE" altLang="de-DE" sz="1200"/>
          </a:p>
        </p:txBody>
      </p:sp>
      <p:sp>
        <p:nvSpPr>
          <p:cNvPr id="77827" name="Rectangle 2"/>
          <p:cNvSpPr>
            <a:spLocks noGrp="1" noRot="1" noChangeAspect="1" noChangeArrowheads="1" noTextEdit="1"/>
          </p:cNvSpPr>
          <p:nvPr>
            <p:ph type="sldImg"/>
          </p:nvPr>
        </p:nvSpPr>
        <p:spPr>
          <a:xfrm>
            <a:off x="992188" y="768350"/>
            <a:ext cx="5114925" cy="3836988"/>
          </a:xfrm>
          <a:ln/>
        </p:spPr>
      </p:sp>
      <p:sp>
        <p:nvSpPr>
          <p:cNvPr id="77828" name="Rectangle 3"/>
          <p:cNvSpPr>
            <a:spLocks noGrp="1" noChangeArrowheads="1"/>
          </p:cNvSpPr>
          <p:nvPr>
            <p:ph type="body" idx="1"/>
          </p:nvPr>
        </p:nvSpPr>
        <p:spPr>
          <a:noFill/>
        </p:spPr>
        <p:txBody>
          <a:bodyPr/>
          <a:lstStyle/>
          <a:p>
            <a:pPr eaLnBrk="1" hangingPunct="1"/>
            <a:r>
              <a:rPr lang="de-DE" altLang="de-DE" sz="1500" dirty="0"/>
              <a:t>Hier sehen wir die Grenzen des Distriktes Hamburg und man erkennt, </a:t>
            </a:r>
            <a:r>
              <a:rPr lang="de-DE" altLang="de-DE" sz="1500" dirty="0" err="1"/>
              <a:t>daß</a:t>
            </a:r>
            <a:r>
              <a:rPr lang="de-DE" altLang="de-DE" sz="1500" dirty="0"/>
              <a:t> auch Teile von Niedersachsen und Schleswig-Holstein dazu gehören.</a:t>
            </a:r>
          </a:p>
        </p:txBody>
      </p:sp>
    </p:spTree>
    <p:extLst>
      <p:ext uri="{BB962C8B-B14F-4D97-AF65-F5344CB8AC3E}">
        <p14:creationId xmlns:p14="http://schemas.microsoft.com/office/powerpoint/2010/main" val="3621817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7C03766F-F1AB-463D-8602-BD43858EAF7A}" type="slidenum">
              <a:rPr lang="de-DE" altLang="de-DE" sz="1200"/>
              <a:pPr algn="r"/>
              <a:t>49</a:t>
            </a:fld>
            <a:endParaRPr lang="de-DE" altLang="de-DE" sz="1200"/>
          </a:p>
        </p:txBody>
      </p:sp>
      <p:sp>
        <p:nvSpPr>
          <p:cNvPr id="79875" name="Rectangle 2"/>
          <p:cNvSpPr>
            <a:spLocks noGrp="1" noRot="1" noChangeAspect="1" noChangeArrowheads="1" noTextEdit="1"/>
          </p:cNvSpPr>
          <p:nvPr>
            <p:ph type="sldImg"/>
          </p:nvPr>
        </p:nvSpPr>
        <p:spPr>
          <a:xfrm>
            <a:off x="992188" y="768350"/>
            <a:ext cx="5114925" cy="3836988"/>
          </a:xfrm>
          <a:ln/>
        </p:spPr>
      </p:sp>
      <p:sp>
        <p:nvSpPr>
          <p:cNvPr id="79876" name="Rectangle 3"/>
          <p:cNvSpPr>
            <a:spLocks noGrp="1" noChangeArrowheads="1"/>
          </p:cNvSpPr>
          <p:nvPr>
            <p:ph type="body" idx="1"/>
          </p:nvPr>
        </p:nvSpPr>
        <p:spPr>
          <a:noFill/>
        </p:spPr>
        <p:txBody>
          <a:bodyPr/>
          <a:lstStyle/>
          <a:p>
            <a:pPr eaLnBrk="1" hangingPunct="1"/>
            <a:r>
              <a:rPr lang="de-DE" altLang="de-DE" dirty="0"/>
              <a:t>Diese Unterteilung stammt aus früheren Jahren. Sie sind wohl meist den Stadtteilgrenzen nachempfunden. Jeder Interessierte kann einem Ortsverband seiner Wahl beitreten. Eine örtliche Zuständigkeit gibt es nicht.</a:t>
            </a:r>
          </a:p>
        </p:txBody>
      </p:sp>
    </p:spTree>
    <p:extLst>
      <p:ext uri="{BB962C8B-B14F-4D97-AF65-F5344CB8AC3E}">
        <p14:creationId xmlns:p14="http://schemas.microsoft.com/office/powerpoint/2010/main" val="309718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54B7591-63A0-4E4A-848D-ABAEEF0606B8}" type="slidenum">
              <a:rPr lang="de-DE" altLang="de-DE">
                <a:solidFill>
                  <a:srgbClr val="000000"/>
                </a:solidFill>
              </a:rPr>
              <a:pPr defTabSz="947504">
                <a:defRPr/>
              </a:pPr>
              <a:t>5</a:t>
            </a:fld>
            <a:endParaRPr lang="de-DE" altLang="de-DE">
              <a:solidFill>
                <a:srgbClr val="000000"/>
              </a:solidFill>
            </a:endParaRPr>
          </a:p>
        </p:txBody>
      </p:sp>
      <p:sp>
        <p:nvSpPr>
          <p:cNvPr id="459778" name="Rectangle 2"/>
          <p:cNvSpPr>
            <a:spLocks noGrp="1" noRot="1" noChangeAspect="1" noChangeArrowheads="1" noTextEdit="1"/>
          </p:cNvSpPr>
          <p:nvPr>
            <p:ph type="sldImg"/>
          </p:nvPr>
        </p:nvSpPr>
        <p:spPr>
          <a:xfrm>
            <a:off x="992188" y="768350"/>
            <a:ext cx="5114925" cy="3836988"/>
          </a:xfrm>
          <a:ln/>
        </p:spPr>
      </p:sp>
      <p:sp>
        <p:nvSpPr>
          <p:cNvPr id="459779" name="Rectangle 3"/>
          <p:cNvSpPr>
            <a:spLocks noGrp="1" noChangeArrowheads="1"/>
          </p:cNvSpPr>
          <p:nvPr>
            <p:ph type="body" idx="1"/>
          </p:nvPr>
        </p:nvSpPr>
        <p:spPr/>
        <p:txBody>
          <a:bodyPr/>
          <a:lstStyle/>
          <a:p>
            <a:r>
              <a:rPr lang="de-DE" altLang="de-DE" dirty="0"/>
              <a:t>Die Zufahrt zum Schulhof ist normalerweise durch die Schranke versperrt. Das soll auch verhindern, </a:t>
            </a:r>
            <a:r>
              <a:rPr lang="de-DE" altLang="de-DE" dirty="0" err="1"/>
              <a:t>daß</a:t>
            </a:r>
            <a:r>
              <a:rPr lang="de-DE" altLang="de-DE" dirty="0"/>
              <a:t> Gäste des Restaurants unzulässigerweise auf dem Schulgelände ihr Auto abstellen. Dieses ist besonders problematisch, wenn sie abends dann ihr Auto nutzen wollen und das Tor ist zu.</a:t>
            </a:r>
          </a:p>
          <a:p>
            <a:r>
              <a:rPr lang="de-DE" altLang="de-DE" dirty="0"/>
              <a:t>Das Rauchverbot erklärt sich eigentlich von selber und gilt eigentlich für das gesamte Gelände der Schule. </a:t>
            </a:r>
          </a:p>
          <a:p>
            <a:r>
              <a:rPr lang="de-DE" altLang="de-DE" dirty="0"/>
              <a:t>Die Sprechanlage ist nur im Betrieb, wenn die Clubstation geöffnet ist.</a:t>
            </a:r>
          </a:p>
        </p:txBody>
      </p:sp>
    </p:spTree>
    <p:extLst>
      <p:ext uri="{BB962C8B-B14F-4D97-AF65-F5344CB8AC3E}">
        <p14:creationId xmlns:p14="http://schemas.microsoft.com/office/powerpoint/2010/main" val="3890687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8068DE00-42F0-49EB-BAD7-5D8EC4157A14}" type="slidenum">
              <a:rPr lang="de-DE" altLang="de-DE" sz="1200"/>
              <a:pPr algn="r"/>
              <a:t>50</a:t>
            </a:fld>
            <a:endParaRPr lang="de-DE" altLang="de-DE"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844682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EA8A6CB4-D36F-4ECB-AC1D-68989C29160D}" type="slidenum">
              <a:rPr lang="de-DE" altLang="de-DE" sz="1200"/>
              <a:pPr algn="r"/>
              <a:t>51</a:t>
            </a:fld>
            <a:endParaRPr lang="de-DE" altLang="de-DE" sz="1200"/>
          </a:p>
        </p:txBody>
      </p:sp>
      <p:sp>
        <p:nvSpPr>
          <p:cNvPr id="81923" name="Rectangle 2"/>
          <p:cNvSpPr>
            <a:spLocks noGrp="1" noRot="1" noChangeAspect="1" noChangeArrowheads="1" noTextEdit="1"/>
          </p:cNvSpPr>
          <p:nvPr>
            <p:ph type="sldImg"/>
          </p:nvPr>
        </p:nvSpPr>
        <p:spPr>
          <a:xfrm>
            <a:off x="992188" y="768350"/>
            <a:ext cx="5114925" cy="3836988"/>
          </a:xfrm>
          <a:ln/>
        </p:spPr>
      </p:sp>
      <p:sp>
        <p:nvSpPr>
          <p:cNvPr id="81924" name="Rectangle 3"/>
          <p:cNvSpPr>
            <a:spLocks noGrp="1" noChangeArrowheads="1"/>
          </p:cNvSpPr>
          <p:nvPr>
            <p:ph type="body" idx="1"/>
          </p:nvPr>
        </p:nvSpPr>
        <p:spPr>
          <a:noFill/>
        </p:spPr>
        <p:txBody>
          <a:bodyPr/>
          <a:lstStyle/>
          <a:p>
            <a:pPr eaLnBrk="1" hangingPunct="1"/>
            <a:r>
              <a:rPr lang="de-DE" altLang="de-DE" sz="1500" dirty="0"/>
              <a:t>Vor Gründung des E13 waren diese Funkamateure im Ortsverband Hamburg E02 organisiert, der nach der Gründung des DARC/BZ das Hamburger Stadtgebiet </a:t>
            </a:r>
            <a:r>
              <a:rPr lang="de-DE" altLang="de-DE" sz="1500" dirty="0" err="1"/>
              <a:t>umfaßte</a:t>
            </a:r>
            <a:r>
              <a:rPr lang="de-DE" altLang="de-DE" sz="1500" dirty="0"/>
              <a:t>.</a:t>
            </a:r>
          </a:p>
          <a:p>
            <a:pPr eaLnBrk="1" hangingPunct="1"/>
            <a:endParaRPr lang="de-DE" altLang="de-DE" sz="1500" dirty="0"/>
          </a:p>
        </p:txBody>
      </p:sp>
    </p:spTree>
    <p:extLst>
      <p:ext uri="{BB962C8B-B14F-4D97-AF65-F5344CB8AC3E}">
        <p14:creationId xmlns:p14="http://schemas.microsoft.com/office/powerpoint/2010/main" val="1847025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5D8CA5E6-37C2-4783-8916-59A35564C562}" type="slidenum">
              <a:rPr lang="de-DE" altLang="de-DE" sz="1200"/>
              <a:pPr algn="r"/>
              <a:t>52</a:t>
            </a:fld>
            <a:endParaRPr lang="de-DE" altLang="de-DE" sz="1200"/>
          </a:p>
        </p:txBody>
      </p:sp>
      <p:sp>
        <p:nvSpPr>
          <p:cNvPr id="83971" name="Rectangle 2"/>
          <p:cNvSpPr>
            <a:spLocks noGrp="1" noRot="1" noChangeAspect="1" noChangeArrowheads="1" noTextEdit="1"/>
          </p:cNvSpPr>
          <p:nvPr>
            <p:ph type="sldImg"/>
          </p:nvPr>
        </p:nvSpPr>
        <p:spPr>
          <a:xfrm>
            <a:off x="992188" y="768350"/>
            <a:ext cx="5114925" cy="3836988"/>
          </a:xfrm>
          <a:ln/>
        </p:spPr>
      </p:sp>
      <p:sp>
        <p:nvSpPr>
          <p:cNvPr id="83972" name="Rectangle 3"/>
          <p:cNvSpPr>
            <a:spLocks noGrp="1" noChangeArrowheads="1"/>
          </p:cNvSpPr>
          <p:nvPr>
            <p:ph type="body" idx="1"/>
          </p:nvPr>
        </p:nvSpPr>
        <p:spPr>
          <a:noFill/>
        </p:spPr>
        <p:txBody>
          <a:bodyPr/>
          <a:lstStyle/>
          <a:p>
            <a:pPr eaLnBrk="1" hangingPunct="1"/>
            <a:r>
              <a:rPr lang="de-DE" altLang="de-DE" sz="1500" dirty="0"/>
              <a:t>Nachdem die Treffen u.a. in einem Lokal „Wappen von Hamburg“ und der </a:t>
            </a:r>
            <a:r>
              <a:rPr lang="de-DE" altLang="de-DE" sz="1500" dirty="0" err="1"/>
              <a:t>Hohnerkampschule</a:t>
            </a:r>
            <a:r>
              <a:rPr lang="de-DE" altLang="de-DE" sz="1500" dirty="0"/>
              <a:t> stattfanden. Fanden wie endlich ein Domizil, welches auf Dauer bestehen sollte. Dieses verdankten wir dem Pastor Perle, der ein begeisterter Kurzwellenhörer war, aber nie die Lizenz richtig in Angriff nahm.</a:t>
            </a:r>
          </a:p>
          <a:p>
            <a:pPr eaLnBrk="1" hangingPunct="1"/>
            <a:endParaRPr lang="de-DE" altLang="de-DE" sz="1500" dirty="0"/>
          </a:p>
        </p:txBody>
      </p:sp>
    </p:spTree>
    <p:extLst>
      <p:ext uri="{BB962C8B-B14F-4D97-AF65-F5344CB8AC3E}">
        <p14:creationId xmlns:p14="http://schemas.microsoft.com/office/powerpoint/2010/main" val="2057308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923A341B-8F3A-4281-9619-6171D3FE79BD}" type="slidenum">
              <a:rPr lang="de-DE" altLang="de-DE" sz="1200"/>
              <a:pPr algn="r"/>
              <a:t>53</a:t>
            </a:fld>
            <a:endParaRPr lang="de-DE" altLang="de-DE" sz="1200"/>
          </a:p>
        </p:txBody>
      </p:sp>
      <p:sp>
        <p:nvSpPr>
          <p:cNvPr id="86019" name="Rectangle 2"/>
          <p:cNvSpPr>
            <a:spLocks noGrp="1" noRot="1" noChangeAspect="1" noChangeArrowheads="1" noTextEdit="1"/>
          </p:cNvSpPr>
          <p:nvPr>
            <p:ph type="sldImg"/>
          </p:nvPr>
        </p:nvSpPr>
        <p:spPr>
          <a:xfrm>
            <a:off x="992188" y="768350"/>
            <a:ext cx="5114925" cy="3836988"/>
          </a:xfrm>
          <a:ln/>
        </p:spPr>
      </p:sp>
      <p:sp>
        <p:nvSpPr>
          <p:cNvPr id="86020" name="Rectangle 3"/>
          <p:cNvSpPr>
            <a:spLocks noGrp="1" noChangeArrowheads="1"/>
          </p:cNvSpPr>
          <p:nvPr>
            <p:ph type="body" idx="1"/>
          </p:nvPr>
        </p:nvSpPr>
        <p:spPr>
          <a:noFill/>
        </p:spPr>
        <p:txBody>
          <a:bodyPr/>
          <a:lstStyle/>
          <a:p>
            <a:pPr eaLnBrk="1" hangingPunct="1"/>
            <a:r>
              <a:rPr lang="de-DE" altLang="de-DE" dirty="0"/>
              <a:t>Zu der damaligen Zeit spielte wie auch woanders das Vereinsleben noch eine große Rolle. Es war üblich, </a:t>
            </a:r>
            <a:r>
              <a:rPr lang="de-DE" altLang="de-DE" dirty="0" err="1"/>
              <a:t>daß</a:t>
            </a:r>
            <a:r>
              <a:rPr lang="de-DE" altLang="de-DE" dirty="0"/>
              <a:t> fast alle Mitglieder zu den Vereinsabenden erschienen. Zum OV in jener Zeit gehörten wie heute über 150 Mitglieder. Weil diese Größe einigen zu groß erschien suchten sie ihr Heil in der Trennung.</a:t>
            </a:r>
          </a:p>
          <a:p>
            <a:pPr eaLnBrk="1" hangingPunct="1"/>
            <a:r>
              <a:rPr lang="de-DE" altLang="de-DE" dirty="0"/>
              <a:t>Das Auflösen der alten Station in der Osterkirche war doch ein schwerer Schritt für uns.</a:t>
            </a:r>
          </a:p>
          <a:p>
            <a:pPr eaLnBrk="1" hangingPunct="1"/>
            <a:endParaRPr lang="de-DE" altLang="de-DE" dirty="0"/>
          </a:p>
        </p:txBody>
      </p:sp>
    </p:spTree>
    <p:extLst>
      <p:ext uri="{BB962C8B-B14F-4D97-AF65-F5344CB8AC3E}">
        <p14:creationId xmlns:p14="http://schemas.microsoft.com/office/powerpoint/2010/main" val="3104096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BE5515E7-44EB-4FB5-A1C8-8AB92C63101C}" type="slidenum">
              <a:rPr lang="de-DE" altLang="de-DE" sz="1200"/>
              <a:pPr algn="r"/>
              <a:t>54</a:t>
            </a:fld>
            <a:endParaRPr lang="de-DE" altLang="de-DE" sz="1200"/>
          </a:p>
        </p:txBody>
      </p:sp>
      <p:sp>
        <p:nvSpPr>
          <p:cNvPr id="88067" name="Rectangle 2"/>
          <p:cNvSpPr>
            <a:spLocks noGrp="1" noRot="1" noChangeAspect="1" noChangeArrowheads="1" noTextEdit="1"/>
          </p:cNvSpPr>
          <p:nvPr>
            <p:ph type="sldImg"/>
          </p:nvPr>
        </p:nvSpPr>
        <p:spPr>
          <a:xfrm>
            <a:off x="992188" y="768350"/>
            <a:ext cx="5114925" cy="3836988"/>
          </a:xfrm>
          <a:ln/>
        </p:spPr>
      </p:sp>
      <p:sp>
        <p:nvSpPr>
          <p:cNvPr id="88068" name="Rectangle 3"/>
          <p:cNvSpPr>
            <a:spLocks noGrp="1" noChangeArrowheads="1"/>
          </p:cNvSpPr>
          <p:nvPr>
            <p:ph type="body" idx="1"/>
          </p:nvPr>
        </p:nvSpPr>
        <p:spPr>
          <a:noFill/>
        </p:spPr>
        <p:txBody>
          <a:bodyPr/>
          <a:lstStyle/>
          <a:p>
            <a:pPr eaLnBrk="1" hangingPunct="1"/>
            <a:r>
              <a:rPr lang="de-DE" altLang="de-DE" dirty="0"/>
              <a:t>Über den Kontakt eines Vereinsmitglieds kamen wir zu dem Kontakt zur Schulleitung und man bot uns den bekannten Raum zur Nutzung an. Der Raum wurde als Restekammer angesehen. Viele Fahrten zum Sperrmüllhof waren notwendig, bis mit der Renovierung und dem Neuaufbau zu beginnen. </a:t>
            </a:r>
          </a:p>
        </p:txBody>
      </p:sp>
    </p:spTree>
    <p:extLst>
      <p:ext uri="{BB962C8B-B14F-4D97-AF65-F5344CB8AC3E}">
        <p14:creationId xmlns:p14="http://schemas.microsoft.com/office/powerpoint/2010/main" val="1001201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BE5515E7-44EB-4FB5-A1C8-8AB92C63101C}" type="slidenum">
              <a:rPr lang="de-DE" altLang="de-DE" sz="1200"/>
              <a:pPr algn="r"/>
              <a:t>55</a:t>
            </a:fld>
            <a:endParaRPr lang="de-DE" altLang="de-DE" sz="1200"/>
          </a:p>
        </p:txBody>
      </p:sp>
      <p:sp>
        <p:nvSpPr>
          <p:cNvPr id="88067" name="Rectangle 2"/>
          <p:cNvSpPr>
            <a:spLocks noGrp="1" noRot="1" noChangeAspect="1" noChangeArrowheads="1" noTextEdit="1"/>
          </p:cNvSpPr>
          <p:nvPr>
            <p:ph type="sldImg"/>
          </p:nvPr>
        </p:nvSpPr>
        <p:spPr>
          <a:xfrm>
            <a:off x="992188" y="768350"/>
            <a:ext cx="5114925" cy="3836988"/>
          </a:xfrm>
          <a:ln/>
        </p:spPr>
      </p:sp>
      <p:sp>
        <p:nvSpPr>
          <p:cNvPr id="88068" name="Rectangle 3"/>
          <p:cNvSpPr>
            <a:spLocks noGrp="1" noChangeArrowheads="1"/>
          </p:cNvSpPr>
          <p:nvPr>
            <p:ph type="body" idx="1"/>
          </p:nvPr>
        </p:nvSpPr>
        <p:spPr>
          <a:noFill/>
        </p:spPr>
        <p:txBody>
          <a:bodyPr/>
          <a:lstStyle/>
          <a:p>
            <a:pPr eaLnBrk="1" hangingPunct="1"/>
            <a:r>
              <a:rPr lang="de-DE" altLang="de-DE" dirty="0"/>
              <a:t>Über den Kontakt eines Vereinsmitglieds kamen wir zu dem Kontakt zur Schulleitung und man bot uns den bekannten Raum zur Nutzung an. Der Raum wurde als Restekammer angesehen. Viele Fahrten zum Sperrmüllhof waren notwendig, bis mit der Renovierung und dem Neuaufbau zu beginnen. </a:t>
            </a:r>
          </a:p>
        </p:txBody>
      </p:sp>
    </p:spTree>
    <p:extLst>
      <p:ext uri="{BB962C8B-B14F-4D97-AF65-F5344CB8AC3E}">
        <p14:creationId xmlns:p14="http://schemas.microsoft.com/office/powerpoint/2010/main" val="2452866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BE5515E7-44EB-4FB5-A1C8-8AB92C63101C}" type="slidenum">
              <a:rPr lang="de-DE" altLang="de-DE" sz="1200"/>
              <a:pPr algn="r"/>
              <a:t>56</a:t>
            </a:fld>
            <a:endParaRPr lang="de-DE" altLang="de-DE" sz="1200"/>
          </a:p>
        </p:txBody>
      </p:sp>
      <p:sp>
        <p:nvSpPr>
          <p:cNvPr id="88067" name="Rectangle 2"/>
          <p:cNvSpPr>
            <a:spLocks noGrp="1" noRot="1" noChangeAspect="1" noChangeArrowheads="1" noTextEdit="1"/>
          </p:cNvSpPr>
          <p:nvPr>
            <p:ph type="sldImg"/>
          </p:nvPr>
        </p:nvSpPr>
        <p:spPr>
          <a:xfrm>
            <a:off x="992188" y="768350"/>
            <a:ext cx="5114925" cy="3836988"/>
          </a:xfrm>
          <a:ln/>
        </p:spPr>
      </p:sp>
      <p:sp>
        <p:nvSpPr>
          <p:cNvPr id="88068" name="Rectangle 3"/>
          <p:cNvSpPr>
            <a:spLocks noGrp="1" noChangeArrowheads="1"/>
          </p:cNvSpPr>
          <p:nvPr>
            <p:ph type="body" idx="1"/>
          </p:nvPr>
        </p:nvSpPr>
        <p:spPr>
          <a:noFill/>
        </p:spPr>
        <p:txBody>
          <a:bodyPr/>
          <a:lstStyle/>
          <a:p>
            <a:pPr eaLnBrk="1" hangingPunct="1"/>
            <a:r>
              <a:rPr lang="de-DE" altLang="de-DE" dirty="0"/>
              <a:t>Über den Kontakt eines Vereinsmitglieds kamen wir zu dem Kontakt zur Schulleitung und man bot uns den bekannten Raum zur Nutzung an. Der Raum wurde als Restekammer angesehen. Viele Fahrten zum Sperrmüllhof waren notwendig, bis mit der Renovierung und dem Neuaufbau zu beginnen. </a:t>
            </a:r>
          </a:p>
        </p:txBody>
      </p:sp>
    </p:spTree>
    <p:extLst>
      <p:ext uri="{BB962C8B-B14F-4D97-AF65-F5344CB8AC3E}">
        <p14:creationId xmlns:p14="http://schemas.microsoft.com/office/powerpoint/2010/main" val="1313238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182BD0A9-6C51-4846-87D5-1E01D5A7B440}" type="slidenum">
              <a:rPr lang="de-DE" altLang="de-DE" sz="1200"/>
              <a:pPr algn="r"/>
              <a:t>57</a:t>
            </a:fld>
            <a:endParaRPr lang="de-DE" altLang="de-DE" sz="1200"/>
          </a:p>
        </p:txBody>
      </p:sp>
      <p:sp>
        <p:nvSpPr>
          <p:cNvPr id="90115" name="Rectangle 2"/>
          <p:cNvSpPr>
            <a:spLocks noGrp="1" noRot="1" noChangeAspect="1" noChangeArrowheads="1" noTextEdit="1"/>
          </p:cNvSpPr>
          <p:nvPr>
            <p:ph type="sldImg"/>
          </p:nvPr>
        </p:nvSpPr>
        <p:spPr>
          <a:xfrm>
            <a:off x="992188" y="768350"/>
            <a:ext cx="5114925" cy="3836988"/>
          </a:xfrm>
          <a:ln/>
        </p:spPr>
      </p:sp>
      <p:sp>
        <p:nvSpPr>
          <p:cNvPr id="90116" name="Rectangle 3"/>
          <p:cNvSpPr>
            <a:spLocks noGrp="1" noChangeArrowheads="1"/>
          </p:cNvSpPr>
          <p:nvPr>
            <p:ph type="body" idx="1"/>
          </p:nvPr>
        </p:nvSpPr>
        <p:spPr>
          <a:noFill/>
        </p:spPr>
        <p:txBody>
          <a:bodyPr/>
          <a:lstStyle/>
          <a:p>
            <a:pPr eaLnBrk="1" hangingPunct="1"/>
            <a:r>
              <a:rPr lang="de-DE" altLang="de-DE" dirty="0"/>
              <a:t>Insgesamt kamen hier 8.800€ zusammen. Der gesamte Umzug und Neubau betrug fast 10.000€.</a:t>
            </a:r>
          </a:p>
          <a:p>
            <a:pPr eaLnBrk="1" hangingPunct="1"/>
            <a:endParaRPr lang="de-DE" altLang="de-DE" dirty="0"/>
          </a:p>
        </p:txBody>
      </p:sp>
    </p:spTree>
    <p:extLst>
      <p:ext uri="{BB962C8B-B14F-4D97-AF65-F5344CB8AC3E}">
        <p14:creationId xmlns:p14="http://schemas.microsoft.com/office/powerpoint/2010/main" val="1060966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E84FE79F-3C4B-4714-B24F-494EE530019B}" type="slidenum">
              <a:rPr lang="de-DE" altLang="de-DE" sz="1200"/>
              <a:pPr algn="r"/>
              <a:t>58</a:t>
            </a:fld>
            <a:endParaRPr lang="de-DE" altLang="de-DE" sz="1200"/>
          </a:p>
        </p:txBody>
      </p:sp>
      <p:sp>
        <p:nvSpPr>
          <p:cNvPr id="92163" name="Rectangle 2"/>
          <p:cNvSpPr>
            <a:spLocks noGrp="1" noRot="1" noChangeAspect="1" noChangeArrowheads="1" noTextEdit="1"/>
          </p:cNvSpPr>
          <p:nvPr>
            <p:ph type="sldImg"/>
          </p:nvPr>
        </p:nvSpPr>
        <p:spPr>
          <a:xfrm>
            <a:off x="992188" y="768350"/>
            <a:ext cx="5114925" cy="3836988"/>
          </a:xfrm>
          <a:ln/>
        </p:spPr>
      </p:sp>
      <p:sp>
        <p:nvSpPr>
          <p:cNvPr id="92164"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30181553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lgn="ctr" defTabSz="914603">
              <a:defRPr sz="2900">
                <a:solidFill>
                  <a:schemeClr val="tx1"/>
                </a:solidFill>
                <a:latin typeface="Arial" panose="020B0604020202020204" pitchFamily="34" charset="0"/>
              </a:defRPr>
            </a:lvl1pPr>
            <a:lvl2pPr marL="769846" indent="-296095" algn="ctr" defTabSz="914603">
              <a:defRPr sz="2900">
                <a:solidFill>
                  <a:schemeClr val="tx1"/>
                </a:solidFill>
                <a:latin typeface="Arial" panose="020B0604020202020204" pitchFamily="34" charset="0"/>
              </a:defRPr>
            </a:lvl2pPr>
            <a:lvl3pPr marL="1184378" indent="-236875" algn="ctr" defTabSz="914603">
              <a:defRPr sz="2900">
                <a:solidFill>
                  <a:schemeClr val="tx1"/>
                </a:solidFill>
                <a:latin typeface="Arial" panose="020B0604020202020204" pitchFamily="34" charset="0"/>
              </a:defRPr>
            </a:lvl3pPr>
            <a:lvl4pPr marL="1658129" indent="-236875" algn="ctr" defTabSz="914603">
              <a:defRPr sz="2900">
                <a:solidFill>
                  <a:schemeClr val="tx1"/>
                </a:solidFill>
                <a:latin typeface="Arial" panose="020B0604020202020204" pitchFamily="34" charset="0"/>
              </a:defRPr>
            </a:lvl4pPr>
            <a:lvl5pPr marL="2131880" indent="-236875" algn="ctr" defTabSz="914603">
              <a:defRPr sz="2900">
                <a:solidFill>
                  <a:schemeClr val="tx1"/>
                </a:solidFill>
                <a:latin typeface="Arial" panose="020B0604020202020204" pitchFamily="34" charset="0"/>
              </a:defRPr>
            </a:lvl5pPr>
            <a:lvl6pPr marL="2605632" indent="-236875" algn="ctr" defTabSz="914603" eaLnBrk="0" fontAlgn="base" hangingPunct="0">
              <a:spcBef>
                <a:spcPct val="0"/>
              </a:spcBef>
              <a:spcAft>
                <a:spcPct val="0"/>
              </a:spcAft>
              <a:defRPr sz="2900">
                <a:solidFill>
                  <a:schemeClr val="tx1"/>
                </a:solidFill>
                <a:latin typeface="Arial" panose="020B0604020202020204" pitchFamily="34" charset="0"/>
              </a:defRPr>
            </a:lvl6pPr>
            <a:lvl7pPr marL="3079383" indent="-236875" algn="ctr" defTabSz="914603" eaLnBrk="0" fontAlgn="base" hangingPunct="0">
              <a:spcBef>
                <a:spcPct val="0"/>
              </a:spcBef>
              <a:spcAft>
                <a:spcPct val="0"/>
              </a:spcAft>
              <a:defRPr sz="2900">
                <a:solidFill>
                  <a:schemeClr val="tx1"/>
                </a:solidFill>
                <a:latin typeface="Arial" panose="020B0604020202020204" pitchFamily="34" charset="0"/>
              </a:defRPr>
            </a:lvl7pPr>
            <a:lvl8pPr marL="3553135" indent="-236875" algn="ctr" defTabSz="914603" eaLnBrk="0" fontAlgn="base" hangingPunct="0">
              <a:spcBef>
                <a:spcPct val="0"/>
              </a:spcBef>
              <a:spcAft>
                <a:spcPct val="0"/>
              </a:spcAft>
              <a:defRPr sz="2900">
                <a:solidFill>
                  <a:schemeClr val="tx1"/>
                </a:solidFill>
                <a:latin typeface="Arial" panose="020B0604020202020204" pitchFamily="34" charset="0"/>
              </a:defRPr>
            </a:lvl8pPr>
            <a:lvl9pPr marL="4026885" indent="-236875" algn="ctr" defTabSz="914603" eaLnBrk="0" fontAlgn="base" hangingPunct="0">
              <a:spcBef>
                <a:spcPct val="0"/>
              </a:spcBef>
              <a:spcAft>
                <a:spcPct val="0"/>
              </a:spcAft>
              <a:defRPr sz="2900">
                <a:solidFill>
                  <a:schemeClr val="tx1"/>
                </a:solidFill>
                <a:latin typeface="Arial" panose="020B0604020202020204" pitchFamily="34" charset="0"/>
              </a:defRPr>
            </a:lvl9pPr>
          </a:lstStyle>
          <a:p>
            <a:pPr algn="r"/>
            <a:fld id="{0CCE9691-977D-4090-9075-1F490CADB5F3}" type="slidenum">
              <a:rPr lang="de-DE" altLang="de-DE" sz="1200"/>
              <a:pPr algn="r"/>
              <a:t>59</a:t>
            </a:fld>
            <a:endParaRPr lang="de-DE" altLang="de-DE" sz="1200"/>
          </a:p>
        </p:txBody>
      </p:sp>
      <p:sp>
        <p:nvSpPr>
          <p:cNvPr id="98307" name="Rectangle 2"/>
          <p:cNvSpPr>
            <a:spLocks noGrp="1" noRot="1" noChangeAspect="1" noChangeArrowheads="1" noTextEdit="1"/>
          </p:cNvSpPr>
          <p:nvPr>
            <p:ph type="sldImg"/>
          </p:nvPr>
        </p:nvSpPr>
        <p:spPr>
          <a:xfrm>
            <a:off x="992188" y="768350"/>
            <a:ext cx="5114925" cy="3836988"/>
          </a:xfrm>
          <a:ln/>
        </p:spPr>
      </p:sp>
      <p:sp>
        <p:nvSpPr>
          <p:cNvPr id="98308" name="Rectangle 3"/>
          <p:cNvSpPr>
            <a:spLocks noGrp="1" noChangeArrowheads="1"/>
          </p:cNvSpPr>
          <p:nvPr>
            <p:ph type="body" idx="1"/>
          </p:nvPr>
        </p:nvSpPr>
        <p:spPr>
          <a:noFill/>
        </p:spPr>
        <p:txBody>
          <a:bodyPr/>
          <a:lstStyle/>
          <a:p>
            <a:pPr eaLnBrk="1" hangingPunct="1"/>
            <a:r>
              <a:rPr lang="de-DE" altLang="de-DE" dirty="0"/>
              <a:t>Das ist unsere Antennenanlage. Von oben nach unten:</a:t>
            </a:r>
          </a:p>
          <a:p>
            <a:pPr eaLnBrk="1" hangingPunct="1"/>
            <a:r>
              <a:rPr lang="de-DE" altLang="de-DE" dirty="0" err="1"/>
              <a:t>Groundplaner</a:t>
            </a:r>
            <a:r>
              <a:rPr lang="de-DE" altLang="de-DE" dirty="0"/>
              <a:t> für 2m und 70cm</a:t>
            </a:r>
          </a:p>
          <a:p>
            <a:pPr eaLnBrk="1" hangingPunct="1"/>
            <a:r>
              <a:rPr lang="de-DE" altLang="de-DE" dirty="0"/>
              <a:t>Zwei Richtantennen für 2m und 70cm</a:t>
            </a:r>
          </a:p>
          <a:p>
            <a:pPr eaLnBrk="1" hangingPunct="1"/>
            <a:r>
              <a:rPr lang="de-DE" altLang="de-DE" dirty="0"/>
              <a:t>Der Kurzwellenbeam</a:t>
            </a:r>
          </a:p>
          <a:p>
            <a:pPr eaLnBrk="1" hangingPunct="1"/>
            <a:r>
              <a:rPr lang="de-DE" altLang="de-DE" dirty="0"/>
              <a:t>Und eine FD4 als Drahtantenne.</a:t>
            </a:r>
          </a:p>
          <a:p>
            <a:pPr eaLnBrk="1" hangingPunct="1"/>
            <a:endParaRPr lang="de-DE" altLang="de-DE" dirty="0"/>
          </a:p>
        </p:txBody>
      </p:sp>
    </p:spTree>
    <p:extLst>
      <p:ext uri="{BB962C8B-B14F-4D97-AF65-F5344CB8AC3E}">
        <p14:creationId xmlns:p14="http://schemas.microsoft.com/office/powerpoint/2010/main" val="118976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54B7591-63A0-4E4A-848D-ABAEEF0606B8}" type="slidenum">
              <a:rPr lang="de-DE" altLang="de-DE">
                <a:solidFill>
                  <a:srgbClr val="000000"/>
                </a:solidFill>
              </a:rPr>
              <a:pPr defTabSz="947504">
                <a:defRPr/>
              </a:pPr>
              <a:t>6</a:t>
            </a:fld>
            <a:endParaRPr lang="de-DE" altLang="de-DE">
              <a:solidFill>
                <a:srgbClr val="000000"/>
              </a:solidFill>
            </a:endParaRPr>
          </a:p>
        </p:txBody>
      </p:sp>
      <p:sp>
        <p:nvSpPr>
          <p:cNvPr id="459778" name="Rectangle 2"/>
          <p:cNvSpPr>
            <a:spLocks noGrp="1" noRot="1" noChangeAspect="1" noChangeArrowheads="1" noTextEdit="1"/>
          </p:cNvSpPr>
          <p:nvPr>
            <p:ph type="sldImg"/>
          </p:nvPr>
        </p:nvSpPr>
        <p:spPr>
          <a:xfrm>
            <a:off x="992188" y="768350"/>
            <a:ext cx="5114925" cy="3836988"/>
          </a:xfrm>
          <a:ln/>
        </p:spPr>
      </p:sp>
      <p:sp>
        <p:nvSpPr>
          <p:cNvPr id="459779" name="Rectangle 3"/>
          <p:cNvSpPr>
            <a:spLocks noGrp="1" noChangeArrowheads="1"/>
          </p:cNvSpPr>
          <p:nvPr>
            <p:ph type="body" idx="1"/>
          </p:nvPr>
        </p:nvSpPr>
        <p:spPr/>
        <p:txBody>
          <a:bodyPr/>
          <a:lstStyle/>
          <a:p>
            <a:r>
              <a:rPr lang="de-DE" altLang="de-DE" dirty="0"/>
              <a:t>Die Getränkepreise sind eine Mischkalkulation. Die Kasse wird privat geführt und gehört nicht dem OV. Ein Minus geht zu meinen Lasten.</a:t>
            </a:r>
          </a:p>
        </p:txBody>
      </p:sp>
    </p:spTree>
    <p:extLst>
      <p:ext uri="{BB962C8B-B14F-4D97-AF65-F5344CB8AC3E}">
        <p14:creationId xmlns:p14="http://schemas.microsoft.com/office/powerpoint/2010/main" val="23858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3A35A912-A158-4BED-BF25-F85199AD071B}" type="slidenum">
              <a:rPr lang="de-DE" altLang="de-DE">
                <a:solidFill>
                  <a:srgbClr val="000000"/>
                </a:solidFill>
              </a:rPr>
              <a:pPr defTabSz="947504">
                <a:defRPr/>
              </a:pPr>
              <a:t>60</a:t>
            </a:fld>
            <a:endParaRPr lang="de-DE" altLang="de-DE">
              <a:solidFill>
                <a:srgbClr val="000000"/>
              </a:solidFill>
            </a:endParaRPr>
          </a:p>
        </p:txBody>
      </p:sp>
      <p:sp>
        <p:nvSpPr>
          <p:cNvPr id="456706" name="Rectangle 2"/>
          <p:cNvSpPr>
            <a:spLocks noGrp="1" noRot="1" noChangeAspect="1" noChangeArrowheads="1" noTextEdit="1"/>
          </p:cNvSpPr>
          <p:nvPr>
            <p:ph type="sldImg"/>
          </p:nvPr>
        </p:nvSpPr>
        <p:spPr>
          <a:xfrm>
            <a:off x="992188" y="768350"/>
            <a:ext cx="5114925" cy="3836988"/>
          </a:xfrm>
          <a:ln/>
        </p:spPr>
      </p:sp>
      <p:sp>
        <p:nvSpPr>
          <p:cNvPr id="4567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0639638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3A35A912-A158-4BED-BF25-F85199AD071B}" type="slidenum">
              <a:rPr lang="de-DE" altLang="de-DE">
                <a:solidFill>
                  <a:srgbClr val="000000"/>
                </a:solidFill>
              </a:rPr>
              <a:pPr defTabSz="947504">
                <a:defRPr/>
              </a:pPr>
              <a:t>61</a:t>
            </a:fld>
            <a:endParaRPr lang="de-DE" altLang="de-DE">
              <a:solidFill>
                <a:srgbClr val="000000"/>
              </a:solidFill>
            </a:endParaRPr>
          </a:p>
        </p:txBody>
      </p:sp>
      <p:sp>
        <p:nvSpPr>
          <p:cNvPr id="456706" name="Rectangle 2"/>
          <p:cNvSpPr>
            <a:spLocks noGrp="1" noRot="1" noChangeAspect="1" noChangeArrowheads="1" noTextEdit="1"/>
          </p:cNvSpPr>
          <p:nvPr>
            <p:ph type="sldImg"/>
          </p:nvPr>
        </p:nvSpPr>
        <p:spPr>
          <a:xfrm>
            <a:off x="992188" y="768350"/>
            <a:ext cx="5114925" cy="3836988"/>
          </a:xfrm>
          <a:ln/>
        </p:spPr>
      </p:sp>
      <p:sp>
        <p:nvSpPr>
          <p:cNvPr id="456707" name="Rectangle 3"/>
          <p:cNvSpPr>
            <a:spLocks noGrp="1" noChangeArrowheads="1"/>
          </p:cNvSpPr>
          <p:nvPr>
            <p:ph type="body" idx="1"/>
          </p:nvPr>
        </p:nvSpPr>
        <p:spPr/>
        <p:txBody>
          <a:bodyPr/>
          <a:lstStyle/>
          <a:p>
            <a:r>
              <a:rPr lang="de-DE" altLang="de-DE" dirty="0"/>
              <a:t>Nun also der wichtigere Teil des Abends</a:t>
            </a:r>
          </a:p>
          <a:p>
            <a:endParaRPr lang="de-DE" altLang="de-DE" dirty="0"/>
          </a:p>
        </p:txBody>
      </p:sp>
    </p:spTree>
    <p:extLst>
      <p:ext uri="{BB962C8B-B14F-4D97-AF65-F5344CB8AC3E}">
        <p14:creationId xmlns:p14="http://schemas.microsoft.com/office/powerpoint/2010/main" val="2469040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34728D1-A926-4D39-9325-C0CF066601F6}" type="slidenum">
              <a:rPr lang="de-DE" altLang="de-DE">
                <a:solidFill>
                  <a:srgbClr val="000000"/>
                </a:solidFill>
              </a:rPr>
              <a:pPr defTabSz="947504">
                <a:defRPr/>
              </a:pPr>
              <a:t>62</a:t>
            </a:fld>
            <a:endParaRPr lang="de-DE" altLang="de-DE">
              <a:solidFill>
                <a:srgbClr val="000000"/>
              </a:solidFill>
            </a:endParaRPr>
          </a:p>
        </p:txBody>
      </p:sp>
      <p:sp>
        <p:nvSpPr>
          <p:cNvPr id="497666" name="Rectangle 2"/>
          <p:cNvSpPr>
            <a:spLocks noGrp="1" noRot="1" noChangeAspect="1" noChangeArrowheads="1" noTextEdit="1"/>
          </p:cNvSpPr>
          <p:nvPr>
            <p:ph type="sldImg"/>
          </p:nvPr>
        </p:nvSpPr>
        <p:spPr>
          <a:xfrm>
            <a:off x="992188" y="768350"/>
            <a:ext cx="5114925" cy="3836988"/>
          </a:xfrm>
          <a:ln/>
        </p:spPr>
      </p:sp>
      <p:sp>
        <p:nvSpPr>
          <p:cNvPr id="497667" name="Rectangle 3"/>
          <p:cNvSpPr>
            <a:spLocks noGrp="1" noChangeArrowheads="1"/>
          </p:cNvSpPr>
          <p:nvPr>
            <p:ph type="body" idx="1"/>
          </p:nvPr>
        </p:nvSpPr>
        <p:spPr/>
        <p:txBody>
          <a:bodyPr/>
          <a:lstStyle/>
          <a:p>
            <a:r>
              <a:rPr lang="de-DE" altLang="de-DE" b="0" dirty="0"/>
              <a:t>Eigentlich ist der Begriff „Multiple Choice“ falsch.</a:t>
            </a:r>
          </a:p>
          <a:p>
            <a:r>
              <a:rPr lang="de-DE" altLang="de-DE" dirty="0"/>
              <a:t>In manchen Disziplinen wird neben „Multiple Choice“ auch der Begriff „Single Choice“ verwendet. </a:t>
            </a:r>
            <a:r>
              <a:rPr lang="de-DE" altLang="de-DE" b="1" dirty="0"/>
              <a:t>Single Choice</a:t>
            </a:r>
            <a:r>
              <a:rPr lang="de-DE" altLang="de-DE" dirty="0"/>
              <a:t> oder </a:t>
            </a:r>
            <a:r>
              <a:rPr lang="de-DE" altLang="de-DE" b="1" dirty="0"/>
              <a:t>Einfachauswahl</a:t>
            </a:r>
            <a:r>
              <a:rPr lang="de-DE" altLang="de-DE" dirty="0"/>
              <a:t> steht dann für Fragen, bei denen genau eine Antwort ausgewählt werden soll, während bei „Multiple Choice“ auch mehrere Antworten richtig sein können. In vielen Kontexten gilt die Verabredung, dass bei Ankreuzaufgaben immer nur eine Antwort richtig sein kann, als so selbstverständlich, dass darauf gar nicht explizit hingewiesen.</a:t>
            </a:r>
          </a:p>
        </p:txBody>
      </p:sp>
    </p:spTree>
    <p:extLst>
      <p:ext uri="{BB962C8B-B14F-4D97-AF65-F5344CB8AC3E}">
        <p14:creationId xmlns:p14="http://schemas.microsoft.com/office/powerpoint/2010/main" val="1186309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068F4C7A-E399-46AB-8D2E-FE993EA66C70}" type="slidenum">
              <a:rPr lang="de-DE" altLang="de-DE">
                <a:solidFill>
                  <a:srgbClr val="000000"/>
                </a:solidFill>
              </a:rPr>
              <a:pPr defTabSz="947504">
                <a:defRPr/>
              </a:pPr>
              <a:t>63</a:t>
            </a:fld>
            <a:endParaRPr lang="de-DE" altLang="de-DE">
              <a:solidFill>
                <a:srgbClr val="000000"/>
              </a:solidFill>
            </a:endParaRPr>
          </a:p>
        </p:txBody>
      </p:sp>
      <p:sp>
        <p:nvSpPr>
          <p:cNvPr id="457730" name="Rectangle 2"/>
          <p:cNvSpPr>
            <a:spLocks noGrp="1" noRot="1" noChangeAspect="1" noChangeArrowheads="1" noTextEdit="1"/>
          </p:cNvSpPr>
          <p:nvPr>
            <p:ph type="sldImg"/>
          </p:nvPr>
        </p:nvSpPr>
        <p:spPr>
          <a:xfrm>
            <a:off x="992188" y="768350"/>
            <a:ext cx="5114925" cy="3836988"/>
          </a:xfrm>
          <a:ln/>
        </p:spPr>
      </p:sp>
      <p:sp>
        <p:nvSpPr>
          <p:cNvPr id="457731" name="Rectangle 3"/>
          <p:cNvSpPr>
            <a:spLocks noGrp="1" noChangeArrowheads="1"/>
          </p:cNvSpPr>
          <p:nvPr>
            <p:ph type="body" idx="1"/>
          </p:nvPr>
        </p:nvSpPr>
        <p:spPr/>
        <p:txBody>
          <a:bodyPr/>
          <a:lstStyle/>
          <a:p>
            <a:r>
              <a:rPr lang="de-DE" altLang="de-DE" dirty="0"/>
              <a:t>Seit seiner Gründung betreibt unser Ortsverband Aus- und Weiterbildung.</a:t>
            </a:r>
          </a:p>
          <a:p>
            <a:r>
              <a:rPr lang="de-DE" altLang="de-DE" dirty="0"/>
              <a:t>Wir können nicht viel zu den Erfolgen der Vergangenheit sagen. Nur, </a:t>
            </a:r>
            <a:r>
              <a:rPr lang="de-DE" altLang="de-DE" dirty="0" err="1"/>
              <a:t>daß</a:t>
            </a:r>
            <a:r>
              <a:rPr lang="de-DE" altLang="de-DE" dirty="0"/>
              <a:t> in den letzten 18 Jahren 220 Teilnehmer unsere Kurse besucht haben. Nach unserem Wissen haben davon 122 bestanden, aber leider erfahren wir das nicht immer.</a:t>
            </a:r>
          </a:p>
        </p:txBody>
      </p:sp>
    </p:spTree>
    <p:extLst>
      <p:ext uri="{BB962C8B-B14F-4D97-AF65-F5344CB8AC3E}">
        <p14:creationId xmlns:p14="http://schemas.microsoft.com/office/powerpoint/2010/main" val="2496149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987B5DF2-CD7A-44BD-AD22-3D21EEE71404}" type="slidenum">
              <a:rPr lang="de-DE" altLang="de-DE">
                <a:solidFill>
                  <a:srgbClr val="000000"/>
                </a:solidFill>
              </a:rPr>
              <a:pPr defTabSz="947504">
                <a:defRPr/>
              </a:pPr>
              <a:t>64</a:t>
            </a:fld>
            <a:endParaRPr lang="de-DE" altLang="de-DE">
              <a:solidFill>
                <a:srgbClr val="000000"/>
              </a:solidFill>
            </a:endParaRPr>
          </a:p>
        </p:txBody>
      </p:sp>
      <p:sp>
        <p:nvSpPr>
          <p:cNvPr id="458754" name="Rectangle 2"/>
          <p:cNvSpPr>
            <a:spLocks noGrp="1" noRot="1" noChangeAspect="1" noChangeArrowheads="1" noTextEdit="1"/>
          </p:cNvSpPr>
          <p:nvPr>
            <p:ph type="sldImg"/>
          </p:nvPr>
        </p:nvSpPr>
        <p:spPr>
          <a:xfrm>
            <a:off x="992188" y="768350"/>
            <a:ext cx="5114925" cy="3836988"/>
          </a:xfrm>
          <a:ln/>
        </p:spPr>
      </p:sp>
      <p:sp>
        <p:nvSpPr>
          <p:cNvPr id="458755"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1355442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54B7591-63A0-4E4A-848D-ABAEEF0606B8}" type="slidenum">
              <a:rPr lang="de-DE" altLang="de-DE">
                <a:solidFill>
                  <a:srgbClr val="000000"/>
                </a:solidFill>
              </a:rPr>
              <a:pPr defTabSz="947504">
                <a:defRPr/>
              </a:pPr>
              <a:t>65</a:t>
            </a:fld>
            <a:endParaRPr lang="de-DE" altLang="de-DE">
              <a:solidFill>
                <a:srgbClr val="000000"/>
              </a:solidFill>
            </a:endParaRPr>
          </a:p>
        </p:txBody>
      </p:sp>
      <p:sp>
        <p:nvSpPr>
          <p:cNvPr id="459778" name="Rectangle 2"/>
          <p:cNvSpPr>
            <a:spLocks noGrp="1" noRot="1" noChangeAspect="1" noChangeArrowheads="1" noTextEdit="1"/>
          </p:cNvSpPr>
          <p:nvPr>
            <p:ph type="sldImg"/>
          </p:nvPr>
        </p:nvSpPr>
        <p:spPr>
          <a:xfrm>
            <a:off x="992188" y="768350"/>
            <a:ext cx="5114925" cy="3836988"/>
          </a:xfrm>
          <a:ln/>
        </p:spPr>
      </p:sp>
      <p:sp>
        <p:nvSpPr>
          <p:cNvPr id="459779"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118489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8B49EED1-EE23-4CC3-A3B9-1D2C5E032227}" type="slidenum">
              <a:rPr lang="de-DE" altLang="de-DE">
                <a:solidFill>
                  <a:srgbClr val="000000"/>
                </a:solidFill>
              </a:rPr>
              <a:pPr defTabSz="947504">
                <a:defRPr/>
              </a:pPr>
              <a:t>66</a:t>
            </a:fld>
            <a:endParaRPr lang="de-DE" altLang="de-DE">
              <a:solidFill>
                <a:srgbClr val="000000"/>
              </a:solidFill>
            </a:endParaRPr>
          </a:p>
        </p:txBody>
      </p:sp>
      <p:sp>
        <p:nvSpPr>
          <p:cNvPr id="460802" name="Rectangle 2"/>
          <p:cNvSpPr>
            <a:spLocks noGrp="1" noRot="1" noChangeAspect="1" noChangeArrowheads="1" noTextEdit="1"/>
          </p:cNvSpPr>
          <p:nvPr>
            <p:ph type="sldImg"/>
          </p:nvPr>
        </p:nvSpPr>
        <p:spPr>
          <a:xfrm>
            <a:off x="992188" y="768350"/>
            <a:ext cx="5114925" cy="3836988"/>
          </a:xfrm>
          <a:ln/>
        </p:spPr>
      </p:sp>
      <p:sp>
        <p:nvSpPr>
          <p:cNvPr id="46080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314649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790699BA-FD1C-460E-9AB5-52A901929908}" type="slidenum">
              <a:rPr lang="de-DE" altLang="de-DE">
                <a:solidFill>
                  <a:srgbClr val="000000"/>
                </a:solidFill>
              </a:rPr>
              <a:pPr defTabSz="947504">
                <a:defRPr/>
              </a:pPr>
              <a:t>67</a:t>
            </a:fld>
            <a:endParaRPr lang="de-DE" altLang="de-DE">
              <a:solidFill>
                <a:srgbClr val="000000"/>
              </a:solidFill>
            </a:endParaRPr>
          </a:p>
        </p:txBody>
      </p:sp>
      <p:sp>
        <p:nvSpPr>
          <p:cNvPr id="462850" name="Rectangle 2"/>
          <p:cNvSpPr>
            <a:spLocks noGrp="1" noRot="1" noChangeAspect="1" noChangeArrowheads="1" noTextEdit="1"/>
          </p:cNvSpPr>
          <p:nvPr>
            <p:ph type="sldImg"/>
          </p:nvPr>
        </p:nvSpPr>
        <p:spPr>
          <a:xfrm>
            <a:off x="992188" y="768350"/>
            <a:ext cx="5114925" cy="3836988"/>
          </a:xfrm>
          <a:ln/>
        </p:spPr>
      </p:sp>
      <p:sp>
        <p:nvSpPr>
          <p:cNvPr id="462851"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43767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790699BA-FD1C-460E-9AB5-52A901929908}" type="slidenum">
              <a:rPr lang="de-DE" altLang="de-DE">
                <a:solidFill>
                  <a:srgbClr val="000000"/>
                </a:solidFill>
              </a:rPr>
              <a:pPr defTabSz="947504">
                <a:defRPr/>
              </a:pPr>
              <a:t>68</a:t>
            </a:fld>
            <a:endParaRPr lang="de-DE" altLang="de-DE">
              <a:solidFill>
                <a:srgbClr val="000000"/>
              </a:solidFill>
            </a:endParaRPr>
          </a:p>
        </p:txBody>
      </p:sp>
      <p:sp>
        <p:nvSpPr>
          <p:cNvPr id="462850" name="Rectangle 2"/>
          <p:cNvSpPr>
            <a:spLocks noGrp="1" noRot="1" noChangeAspect="1" noChangeArrowheads="1" noTextEdit="1"/>
          </p:cNvSpPr>
          <p:nvPr>
            <p:ph type="sldImg"/>
          </p:nvPr>
        </p:nvSpPr>
        <p:spPr>
          <a:xfrm>
            <a:off x="992188" y="768350"/>
            <a:ext cx="5114925" cy="3836988"/>
          </a:xfrm>
          <a:ln/>
        </p:spPr>
      </p:sp>
      <p:sp>
        <p:nvSpPr>
          <p:cNvPr id="46285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216707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57FFEBF5-0582-4931-9104-1F16AC16310E}" type="slidenum">
              <a:rPr lang="de-DE" altLang="de-DE">
                <a:solidFill>
                  <a:srgbClr val="000000"/>
                </a:solidFill>
              </a:rPr>
              <a:pPr defTabSz="947504">
                <a:defRPr/>
              </a:pPr>
              <a:t>69</a:t>
            </a:fld>
            <a:endParaRPr lang="de-DE" altLang="de-DE">
              <a:solidFill>
                <a:srgbClr val="000000"/>
              </a:solidFill>
            </a:endParaRPr>
          </a:p>
        </p:txBody>
      </p:sp>
      <p:sp>
        <p:nvSpPr>
          <p:cNvPr id="466946" name="Rectangle 2"/>
          <p:cNvSpPr>
            <a:spLocks noGrp="1" noRot="1" noChangeAspect="1" noChangeArrowheads="1" noTextEdit="1"/>
          </p:cNvSpPr>
          <p:nvPr>
            <p:ph type="sldImg"/>
          </p:nvPr>
        </p:nvSpPr>
        <p:spPr>
          <a:xfrm>
            <a:off x="992188" y="768350"/>
            <a:ext cx="5114925" cy="3836988"/>
          </a:xfrm>
          <a:ln/>
        </p:spPr>
      </p:sp>
      <p:sp>
        <p:nvSpPr>
          <p:cNvPr id="46694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727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54B7591-63A0-4E4A-848D-ABAEEF0606B8}" type="slidenum">
              <a:rPr lang="de-DE" altLang="de-DE">
                <a:solidFill>
                  <a:srgbClr val="000000"/>
                </a:solidFill>
              </a:rPr>
              <a:pPr defTabSz="947504">
                <a:defRPr/>
              </a:pPr>
              <a:t>7</a:t>
            </a:fld>
            <a:endParaRPr lang="de-DE" altLang="de-DE">
              <a:solidFill>
                <a:srgbClr val="000000"/>
              </a:solidFill>
            </a:endParaRPr>
          </a:p>
        </p:txBody>
      </p:sp>
      <p:sp>
        <p:nvSpPr>
          <p:cNvPr id="459778" name="Rectangle 2"/>
          <p:cNvSpPr>
            <a:spLocks noGrp="1" noRot="1" noChangeAspect="1" noChangeArrowheads="1" noTextEdit="1"/>
          </p:cNvSpPr>
          <p:nvPr>
            <p:ph type="sldImg"/>
          </p:nvPr>
        </p:nvSpPr>
        <p:spPr>
          <a:xfrm>
            <a:off x="992188" y="768350"/>
            <a:ext cx="5114925" cy="3836988"/>
          </a:xfrm>
          <a:ln/>
        </p:spPr>
      </p:sp>
      <p:sp>
        <p:nvSpPr>
          <p:cNvPr id="459779" name="Rectangle 3"/>
          <p:cNvSpPr>
            <a:spLocks noGrp="1" noChangeArrowheads="1"/>
          </p:cNvSpPr>
          <p:nvPr>
            <p:ph type="body" idx="1"/>
          </p:nvPr>
        </p:nvSpPr>
        <p:spPr/>
        <p:txBody>
          <a:bodyPr/>
          <a:lstStyle/>
          <a:p>
            <a:r>
              <a:rPr lang="de-DE" altLang="de-DE" dirty="0"/>
              <a:t>Hier im Physiksaal gibt es keine festen Plätze. Allerdings hat es sich herausgestellt, </a:t>
            </a:r>
            <a:r>
              <a:rPr lang="de-DE" altLang="de-DE" dirty="0" err="1"/>
              <a:t>daß</a:t>
            </a:r>
            <a:r>
              <a:rPr lang="de-DE" altLang="de-DE" dirty="0"/>
              <a:t> man gern wieder auf seinem angestammten Platz sich setzt.</a:t>
            </a:r>
          </a:p>
          <a:p>
            <a:r>
              <a:rPr lang="de-DE" altLang="de-DE" dirty="0"/>
              <a:t>Pünktlichkeit ist eine Zier. Schon deshalb notwendig, damit der Anfang des Unterrichts nicht versäumt wird. Aber wenn schon verspätet, dann bitte leise zum Platz gehen.</a:t>
            </a:r>
          </a:p>
          <a:p>
            <a:r>
              <a:rPr lang="de-DE" altLang="de-DE" dirty="0"/>
              <a:t>Es wäre schön, wenn ich eine entsprechende </a:t>
            </a:r>
            <a:r>
              <a:rPr lang="de-DE" altLang="de-DE" dirty="0" err="1"/>
              <a:t>eMail</a:t>
            </a:r>
            <a:r>
              <a:rPr lang="de-DE" altLang="de-DE" dirty="0"/>
              <a:t> oder Anruf bekäme, wenn Ihr mal nicht kommen könnt.</a:t>
            </a:r>
          </a:p>
          <a:p>
            <a:r>
              <a:rPr lang="de-DE" altLang="de-DE" dirty="0"/>
              <a:t>Wenn Ihr aufgeben wollt sagt bitte Bescheid. Vielleicht können wir ja noch hilfreich einschreiten.</a:t>
            </a:r>
          </a:p>
        </p:txBody>
      </p:sp>
    </p:spTree>
    <p:extLst>
      <p:ext uri="{BB962C8B-B14F-4D97-AF65-F5344CB8AC3E}">
        <p14:creationId xmlns:p14="http://schemas.microsoft.com/office/powerpoint/2010/main" val="4396584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8B49EED1-EE23-4CC3-A3B9-1D2C5E032227}" type="slidenum">
              <a:rPr lang="de-DE" altLang="de-DE">
                <a:solidFill>
                  <a:srgbClr val="000000"/>
                </a:solidFill>
              </a:rPr>
              <a:pPr defTabSz="947504">
                <a:defRPr/>
              </a:pPr>
              <a:t>70</a:t>
            </a:fld>
            <a:endParaRPr lang="de-DE" altLang="de-DE">
              <a:solidFill>
                <a:srgbClr val="000000"/>
              </a:solidFill>
            </a:endParaRPr>
          </a:p>
        </p:txBody>
      </p:sp>
      <p:sp>
        <p:nvSpPr>
          <p:cNvPr id="460802" name="Rectangle 2"/>
          <p:cNvSpPr>
            <a:spLocks noGrp="1" noRot="1" noChangeAspect="1" noChangeArrowheads="1" noTextEdit="1"/>
          </p:cNvSpPr>
          <p:nvPr>
            <p:ph type="sldImg"/>
          </p:nvPr>
        </p:nvSpPr>
        <p:spPr>
          <a:xfrm>
            <a:off x="992188" y="768350"/>
            <a:ext cx="5114925" cy="3836988"/>
          </a:xfrm>
          <a:ln/>
        </p:spPr>
      </p:sp>
      <p:sp>
        <p:nvSpPr>
          <p:cNvPr id="46080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0819271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7526A9D1-F117-49C0-B919-336AF0D3D06E}" type="slidenum">
              <a:rPr lang="de-DE" altLang="de-DE">
                <a:solidFill>
                  <a:srgbClr val="000000"/>
                </a:solidFill>
              </a:rPr>
              <a:pPr defTabSz="947504">
                <a:defRPr/>
              </a:pPr>
              <a:t>71</a:t>
            </a:fld>
            <a:endParaRPr lang="de-DE" altLang="de-DE">
              <a:solidFill>
                <a:srgbClr val="000000"/>
              </a:solidFill>
            </a:endParaRPr>
          </a:p>
        </p:txBody>
      </p:sp>
      <p:sp>
        <p:nvSpPr>
          <p:cNvPr id="505858" name="Rectangle 2"/>
          <p:cNvSpPr>
            <a:spLocks noGrp="1" noRot="1" noChangeAspect="1" noChangeArrowheads="1" noTextEdit="1"/>
          </p:cNvSpPr>
          <p:nvPr>
            <p:ph type="sldImg"/>
          </p:nvPr>
        </p:nvSpPr>
        <p:spPr>
          <a:xfrm>
            <a:off x="992188" y="768350"/>
            <a:ext cx="5114925" cy="3836988"/>
          </a:xfrm>
          <a:ln/>
        </p:spPr>
      </p:sp>
      <p:sp>
        <p:nvSpPr>
          <p:cNvPr id="505859"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2480203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D1E7F6F4-0D9D-4FBD-B264-D9670E8AAB08}" type="slidenum">
              <a:rPr lang="de-DE" altLang="de-DE">
                <a:solidFill>
                  <a:srgbClr val="000000"/>
                </a:solidFill>
              </a:rPr>
              <a:pPr defTabSz="947504">
                <a:defRPr/>
              </a:pPr>
              <a:t>72</a:t>
            </a:fld>
            <a:endParaRPr lang="de-DE" altLang="de-DE">
              <a:solidFill>
                <a:srgbClr val="000000"/>
              </a:solidFill>
            </a:endParaRPr>
          </a:p>
        </p:txBody>
      </p:sp>
      <p:sp>
        <p:nvSpPr>
          <p:cNvPr id="467970" name="Rectangle 2"/>
          <p:cNvSpPr>
            <a:spLocks noGrp="1" noRot="1" noChangeAspect="1" noChangeArrowheads="1" noTextEdit="1"/>
          </p:cNvSpPr>
          <p:nvPr>
            <p:ph type="sldImg"/>
          </p:nvPr>
        </p:nvSpPr>
        <p:spPr>
          <a:xfrm>
            <a:off x="992188" y="768350"/>
            <a:ext cx="5114925" cy="3836988"/>
          </a:xfrm>
          <a:ln/>
        </p:spPr>
      </p:sp>
      <p:sp>
        <p:nvSpPr>
          <p:cNvPr id="467971" name="Rectangle 3"/>
          <p:cNvSpPr>
            <a:spLocks noGrp="1" noChangeArrowheads="1"/>
          </p:cNvSpPr>
          <p:nvPr>
            <p:ph type="body" idx="1"/>
          </p:nvPr>
        </p:nvSpPr>
        <p:spPr/>
        <p:txBody>
          <a:bodyPr/>
          <a:lstStyle/>
          <a:p>
            <a:r>
              <a:rPr lang="de-DE" altLang="de-DE"/>
              <a:t>Sie werden sich vielleicht fragen, ob das nicht zu teuer sei. Aber wir müssen hier im Hause auch Strom und Miete bezahlen. Hinzu kommen Fachbücher, die für die Lehrer notwendig sind.</a:t>
            </a:r>
          </a:p>
          <a:p>
            <a:endParaRPr lang="de-DE" altLang="de-DE"/>
          </a:p>
        </p:txBody>
      </p:sp>
    </p:spTree>
    <p:extLst>
      <p:ext uri="{BB962C8B-B14F-4D97-AF65-F5344CB8AC3E}">
        <p14:creationId xmlns:p14="http://schemas.microsoft.com/office/powerpoint/2010/main" val="34051764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06DEC54C-5757-4693-87A2-48EF10F518EC}" type="slidenum">
              <a:rPr lang="de-DE" altLang="de-DE">
                <a:solidFill>
                  <a:srgbClr val="000000"/>
                </a:solidFill>
              </a:rPr>
              <a:pPr defTabSz="947504">
                <a:defRPr/>
              </a:pPr>
              <a:t>73</a:t>
            </a:fld>
            <a:endParaRPr lang="de-DE" altLang="de-DE">
              <a:solidFill>
                <a:srgbClr val="000000"/>
              </a:solidFill>
            </a:endParaRPr>
          </a:p>
        </p:txBody>
      </p:sp>
      <p:sp>
        <p:nvSpPr>
          <p:cNvPr id="468994" name="Rectangle 2"/>
          <p:cNvSpPr>
            <a:spLocks noGrp="1" noRot="1" noChangeAspect="1" noChangeArrowheads="1" noTextEdit="1"/>
          </p:cNvSpPr>
          <p:nvPr>
            <p:ph type="sldImg"/>
          </p:nvPr>
        </p:nvSpPr>
        <p:spPr>
          <a:xfrm>
            <a:off x="992188" y="768350"/>
            <a:ext cx="5114925" cy="3836988"/>
          </a:xfrm>
          <a:ln/>
        </p:spPr>
      </p:sp>
      <p:sp>
        <p:nvSpPr>
          <p:cNvPr id="46899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6493051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87321311-BA48-494B-9B97-9900D47AEA7F}" type="slidenum">
              <a:rPr lang="de-DE" altLang="de-DE">
                <a:solidFill>
                  <a:srgbClr val="000000"/>
                </a:solidFill>
              </a:rPr>
              <a:pPr defTabSz="947504">
                <a:defRPr/>
              </a:pPr>
              <a:t>74</a:t>
            </a:fld>
            <a:endParaRPr lang="de-DE" altLang="de-DE">
              <a:solidFill>
                <a:srgbClr val="000000"/>
              </a:solidFill>
            </a:endParaRPr>
          </a:p>
        </p:txBody>
      </p:sp>
      <p:sp>
        <p:nvSpPr>
          <p:cNvPr id="543746" name="Rectangle 2"/>
          <p:cNvSpPr>
            <a:spLocks noGrp="1" noRot="1" noChangeAspect="1" noChangeArrowheads="1" noTextEdit="1"/>
          </p:cNvSpPr>
          <p:nvPr>
            <p:ph type="sldImg"/>
          </p:nvPr>
        </p:nvSpPr>
        <p:spPr>
          <a:xfrm>
            <a:off x="992188" y="768350"/>
            <a:ext cx="5114925" cy="3836988"/>
          </a:xfrm>
          <a:ln/>
        </p:spPr>
      </p:sp>
      <p:sp>
        <p:nvSpPr>
          <p:cNvPr id="54374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624289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87321311-BA48-494B-9B97-9900D47AEA7F}" type="slidenum">
              <a:rPr lang="de-DE" altLang="de-DE">
                <a:solidFill>
                  <a:srgbClr val="000000"/>
                </a:solidFill>
              </a:rPr>
              <a:pPr defTabSz="947504">
                <a:defRPr/>
              </a:pPr>
              <a:t>75</a:t>
            </a:fld>
            <a:endParaRPr lang="de-DE" altLang="de-DE">
              <a:solidFill>
                <a:srgbClr val="000000"/>
              </a:solidFill>
            </a:endParaRPr>
          </a:p>
        </p:txBody>
      </p:sp>
      <p:sp>
        <p:nvSpPr>
          <p:cNvPr id="543746" name="Rectangle 2"/>
          <p:cNvSpPr>
            <a:spLocks noGrp="1" noRot="1" noChangeAspect="1" noChangeArrowheads="1" noTextEdit="1"/>
          </p:cNvSpPr>
          <p:nvPr>
            <p:ph type="sldImg"/>
          </p:nvPr>
        </p:nvSpPr>
        <p:spPr>
          <a:xfrm>
            <a:off x="992188" y="768350"/>
            <a:ext cx="5114925" cy="3836988"/>
          </a:xfrm>
          <a:ln/>
        </p:spPr>
      </p:sp>
      <p:sp>
        <p:nvSpPr>
          <p:cNvPr id="54374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95183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A2315910-374E-448A-9698-2ED6E636606C}" type="slidenum">
              <a:rPr lang="de-DE" altLang="de-DE">
                <a:solidFill>
                  <a:srgbClr val="000000"/>
                </a:solidFill>
              </a:rPr>
              <a:pPr defTabSz="947504">
                <a:defRPr/>
              </a:pPr>
              <a:t>76</a:t>
            </a:fld>
            <a:endParaRPr lang="de-DE" altLang="de-DE">
              <a:solidFill>
                <a:srgbClr val="000000"/>
              </a:solidFill>
            </a:endParaRPr>
          </a:p>
        </p:txBody>
      </p:sp>
      <p:sp>
        <p:nvSpPr>
          <p:cNvPr id="471042" name="Rectangle 2"/>
          <p:cNvSpPr>
            <a:spLocks noGrp="1" noRot="1" noChangeAspect="1" noChangeArrowheads="1" noTextEdit="1"/>
          </p:cNvSpPr>
          <p:nvPr>
            <p:ph type="sldImg"/>
          </p:nvPr>
        </p:nvSpPr>
        <p:spPr>
          <a:xfrm>
            <a:off x="992188" y="768350"/>
            <a:ext cx="5114925" cy="3836988"/>
          </a:xfrm>
          <a:ln/>
        </p:spPr>
      </p:sp>
      <p:sp>
        <p:nvSpPr>
          <p:cNvPr id="47104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854059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41E44B84-BFD3-4ABE-B8B5-D6853D2517AC}" type="slidenum">
              <a:rPr lang="de-DE" altLang="de-DE">
                <a:solidFill>
                  <a:srgbClr val="000000"/>
                </a:solidFill>
              </a:rPr>
              <a:pPr defTabSz="947504">
                <a:defRPr/>
              </a:pPr>
              <a:t>77</a:t>
            </a:fld>
            <a:endParaRPr lang="de-DE" altLang="de-DE">
              <a:solidFill>
                <a:srgbClr val="000000"/>
              </a:solidFill>
            </a:endParaRPr>
          </a:p>
        </p:txBody>
      </p:sp>
      <p:sp>
        <p:nvSpPr>
          <p:cNvPr id="475138" name="Rectangle 2"/>
          <p:cNvSpPr>
            <a:spLocks noGrp="1" noRot="1" noChangeAspect="1" noChangeArrowheads="1" noTextEdit="1"/>
          </p:cNvSpPr>
          <p:nvPr>
            <p:ph type="sldImg"/>
          </p:nvPr>
        </p:nvSpPr>
        <p:spPr>
          <a:xfrm>
            <a:off x="992188" y="768350"/>
            <a:ext cx="5114925" cy="3836988"/>
          </a:xfrm>
          <a:ln/>
        </p:spPr>
      </p:sp>
      <p:sp>
        <p:nvSpPr>
          <p:cNvPr id="475139"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12711872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E3A32712-2376-45EE-B020-C4E08E3BB34D}" type="slidenum">
              <a:rPr lang="de-DE" altLang="de-DE">
                <a:solidFill>
                  <a:srgbClr val="000000"/>
                </a:solidFill>
              </a:rPr>
              <a:pPr defTabSz="947504">
                <a:defRPr/>
              </a:pPr>
              <a:t>78</a:t>
            </a:fld>
            <a:endParaRPr lang="de-DE" altLang="de-DE">
              <a:solidFill>
                <a:srgbClr val="000000"/>
              </a:solidFill>
            </a:endParaRPr>
          </a:p>
        </p:txBody>
      </p:sp>
      <p:sp>
        <p:nvSpPr>
          <p:cNvPr id="476162" name="Rectangle 2"/>
          <p:cNvSpPr>
            <a:spLocks noGrp="1" noRot="1" noChangeAspect="1" noChangeArrowheads="1" noTextEdit="1"/>
          </p:cNvSpPr>
          <p:nvPr>
            <p:ph type="sldImg"/>
          </p:nvPr>
        </p:nvSpPr>
        <p:spPr>
          <a:xfrm>
            <a:off x="992188" y="768350"/>
            <a:ext cx="5114925" cy="3836988"/>
          </a:xfrm>
          <a:ln/>
        </p:spPr>
      </p:sp>
      <p:sp>
        <p:nvSpPr>
          <p:cNvPr id="47616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458905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10F78B62-8FAF-4227-B991-3F3714843836}" type="slidenum">
              <a:rPr lang="de-DE" altLang="de-DE">
                <a:solidFill>
                  <a:srgbClr val="000000"/>
                </a:solidFill>
              </a:rPr>
              <a:pPr defTabSz="947504">
                <a:defRPr/>
              </a:pPr>
              <a:t>79</a:t>
            </a:fld>
            <a:endParaRPr lang="de-DE" altLang="de-DE">
              <a:solidFill>
                <a:srgbClr val="000000"/>
              </a:solidFill>
            </a:endParaRPr>
          </a:p>
        </p:txBody>
      </p:sp>
      <p:sp>
        <p:nvSpPr>
          <p:cNvPr id="477186" name="Rectangle 2"/>
          <p:cNvSpPr>
            <a:spLocks noGrp="1" noRot="1" noChangeAspect="1" noChangeArrowheads="1" noTextEdit="1"/>
          </p:cNvSpPr>
          <p:nvPr>
            <p:ph type="sldImg"/>
          </p:nvPr>
        </p:nvSpPr>
        <p:spPr>
          <a:xfrm>
            <a:off x="992188" y="768350"/>
            <a:ext cx="5114925" cy="3836988"/>
          </a:xfrm>
          <a:ln/>
        </p:spPr>
      </p:sp>
      <p:sp>
        <p:nvSpPr>
          <p:cNvPr id="477187"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777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57FFEBF5-0582-4931-9104-1F16AC16310E}" type="slidenum">
              <a:rPr lang="de-DE" altLang="de-DE">
                <a:solidFill>
                  <a:srgbClr val="000000"/>
                </a:solidFill>
              </a:rPr>
              <a:pPr defTabSz="947504">
                <a:defRPr/>
              </a:pPr>
              <a:t>8</a:t>
            </a:fld>
            <a:endParaRPr lang="de-DE" altLang="de-DE">
              <a:solidFill>
                <a:srgbClr val="000000"/>
              </a:solidFill>
            </a:endParaRPr>
          </a:p>
        </p:txBody>
      </p:sp>
      <p:sp>
        <p:nvSpPr>
          <p:cNvPr id="466946" name="Rectangle 2"/>
          <p:cNvSpPr>
            <a:spLocks noGrp="1" noRot="1" noChangeAspect="1" noChangeArrowheads="1" noTextEdit="1"/>
          </p:cNvSpPr>
          <p:nvPr>
            <p:ph type="sldImg"/>
          </p:nvPr>
        </p:nvSpPr>
        <p:spPr>
          <a:xfrm>
            <a:off x="992188" y="768350"/>
            <a:ext cx="5114925" cy="3836988"/>
          </a:xfrm>
          <a:ln/>
        </p:spPr>
      </p:sp>
      <p:sp>
        <p:nvSpPr>
          <p:cNvPr id="466947" name="Rectangle 3"/>
          <p:cNvSpPr>
            <a:spLocks noGrp="1" noChangeArrowheads="1"/>
          </p:cNvSpPr>
          <p:nvPr>
            <p:ph type="body" idx="1"/>
          </p:nvPr>
        </p:nvSpPr>
        <p:spPr/>
        <p:txBody>
          <a:bodyPr/>
          <a:lstStyle/>
          <a:p>
            <a:r>
              <a:rPr lang="de-DE" altLang="de-DE" dirty="0"/>
              <a:t>Die neue Datenschutzerklärung DSGVO zwingt uns dazu von Euch diese Erklärung unterschreiben zu lassen. Wir konnten die vergangenen Jahrzehnte wunderbar ohne sie auskommen. </a:t>
            </a:r>
          </a:p>
        </p:txBody>
      </p:sp>
    </p:spTree>
    <p:extLst>
      <p:ext uri="{BB962C8B-B14F-4D97-AF65-F5344CB8AC3E}">
        <p14:creationId xmlns:p14="http://schemas.microsoft.com/office/powerpoint/2010/main" val="25844214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C80FE3AE-1832-47E6-AC80-3429D0E3C0FC}" type="slidenum">
              <a:rPr lang="de-DE" altLang="de-DE">
                <a:solidFill>
                  <a:srgbClr val="000000"/>
                </a:solidFill>
              </a:rPr>
              <a:pPr defTabSz="947504">
                <a:defRPr/>
              </a:pPr>
              <a:t>80</a:t>
            </a:fld>
            <a:endParaRPr lang="de-DE" altLang="de-DE">
              <a:solidFill>
                <a:srgbClr val="000000"/>
              </a:solidFill>
            </a:endParaRPr>
          </a:p>
        </p:txBody>
      </p:sp>
      <p:sp>
        <p:nvSpPr>
          <p:cNvPr id="486402" name="Rectangle 2"/>
          <p:cNvSpPr>
            <a:spLocks noGrp="1" noRot="1" noChangeAspect="1" noChangeArrowheads="1" noTextEdit="1"/>
          </p:cNvSpPr>
          <p:nvPr>
            <p:ph type="sldImg"/>
          </p:nvPr>
        </p:nvSpPr>
        <p:spPr>
          <a:xfrm>
            <a:off x="992188" y="768350"/>
            <a:ext cx="5114925" cy="3836988"/>
          </a:xfrm>
          <a:ln/>
        </p:spPr>
      </p:sp>
      <p:sp>
        <p:nvSpPr>
          <p:cNvPr id="486403" name="Rectangle 3"/>
          <p:cNvSpPr>
            <a:spLocks noGrp="1" noChangeArrowheads="1"/>
          </p:cNvSpPr>
          <p:nvPr>
            <p:ph type="body" idx="1"/>
          </p:nvPr>
        </p:nvSpPr>
        <p:spPr/>
        <p:txBody>
          <a:bodyPr/>
          <a:lstStyle/>
          <a:p>
            <a:r>
              <a:rPr lang="de-DE" altLang="de-DE" dirty="0"/>
              <a:t>Die Entscheidung, zu welcher Prüfung man sich anmeldet, fällt etwa 4-6 Wochen vor dem Prüfungstermin</a:t>
            </a:r>
          </a:p>
        </p:txBody>
      </p:sp>
    </p:spTree>
    <p:extLst>
      <p:ext uri="{BB962C8B-B14F-4D97-AF65-F5344CB8AC3E}">
        <p14:creationId xmlns:p14="http://schemas.microsoft.com/office/powerpoint/2010/main" val="6953660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A8D56F25-0DB7-44B1-B6D2-9553F533A216}" type="slidenum">
              <a:rPr lang="de-DE" altLang="de-DE">
                <a:solidFill>
                  <a:srgbClr val="000000"/>
                </a:solidFill>
              </a:rPr>
              <a:pPr defTabSz="947504">
                <a:defRPr/>
              </a:pPr>
              <a:t>81</a:t>
            </a:fld>
            <a:endParaRPr lang="de-DE" altLang="de-DE">
              <a:solidFill>
                <a:srgbClr val="000000"/>
              </a:solidFill>
            </a:endParaRPr>
          </a:p>
        </p:txBody>
      </p:sp>
      <p:sp>
        <p:nvSpPr>
          <p:cNvPr id="487426" name="Rectangle 2"/>
          <p:cNvSpPr>
            <a:spLocks noGrp="1" noRot="1" noChangeAspect="1" noChangeArrowheads="1" noTextEdit="1"/>
          </p:cNvSpPr>
          <p:nvPr>
            <p:ph type="sldImg"/>
          </p:nvPr>
        </p:nvSpPr>
        <p:spPr>
          <a:xfrm>
            <a:off x="992188" y="768350"/>
            <a:ext cx="5114925" cy="3836988"/>
          </a:xfrm>
          <a:ln/>
        </p:spPr>
      </p:sp>
      <p:sp>
        <p:nvSpPr>
          <p:cNvPr id="487427" name="Rectangle 3"/>
          <p:cNvSpPr>
            <a:spLocks noGrp="1" noChangeArrowheads="1"/>
          </p:cNvSpPr>
          <p:nvPr>
            <p:ph type="body" idx="1"/>
          </p:nvPr>
        </p:nvSpPr>
        <p:spPr/>
        <p:txBody>
          <a:bodyPr/>
          <a:lstStyle/>
          <a:p>
            <a:r>
              <a:rPr lang="de-DE" altLang="de-DE" dirty="0"/>
              <a:t>Das bedeutet, </a:t>
            </a:r>
            <a:r>
              <a:rPr lang="de-DE" altLang="de-DE" dirty="0" err="1"/>
              <a:t>daß</a:t>
            </a:r>
            <a:r>
              <a:rPr lang="de-DE" altLang="de-DE" dirty="0"/>
              <a:t> eine </a:t>
            </a:r>
            <a:r>
              <a:rPr lang="de-DE" altLang="de-DE" dirty="0" err="1"/>
              <a:t>verpaßte</a:t>
            </a:r>
            <a:r>
              <a:rPr lang="de-DE" altLang="de-DE" dirty="0"/>
              <a:t> Unterrichtseinheit selber aufgeholt werden </a:t>
            </a:r>
            <a:r>
              <a:rPr lang="de-DE" altLang="de-DE" dirty="0" err="1"/>
              <a:t>muß</a:t>
            </a:r>
            <a:r>
              <a:rPr lang="de-DE" altLang="de-DE" dirty="0"/>
              <a:t>.</a:t>
            </a:r>
          </a:p>
        </p:txBody>
      </p:sp>
    </p:spTree>
    <p:extLst>
      <p:ext uri="{BB962C8B-B14F-4D97-AF65-F5344CB8AC3E}">
        <p14:creationId xmlns:p14="http://schemas.microsoft.com/office/powerpoint/2010/main" val="19449706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20D84BFE-CA31-4FAF-B5ED-C3EDC1DEC4CF}" type="slidenum">
              <a:rPr lang="de-DE" altLang="de-DE">
                <a:solidFill>
                  <a:srgbClr val="000000"/>
                </a:solidFill>
              </a:rPr>
              <a:pPr defTabSz="947504">
                <a:defRPr/>
              </a:pPr>
              <a:t>82</a:t>
            </a:fld>
            <a:endParaRPr lang="de-DE" altLang="de-DE">
              <a:solidFill>
                <a:srgbClr val="000000"/>
              </a:solidFill>
            </a:endParaRPr>
          </a:p>
        </p:txBody>
      </p:sp>
      <p:sp>
        <p:nvSpPr>
          <p:cNvPr id="490498" name="Rectangle 2"/>
          <p:cNvSpPr>
            <a:spLocks noGrp="1" noRot="1" noChangeAspect="1" noChangeArrowheads="1" noTextEdit="1"/>
          </p:cNvSpPr>
          <p:nvPr>
            <p:ph type="sldImg"/>
          </p:nvPr>
        </p:nvSpPr>
        <p:spPr>
          <a:xfrm>
            <a:off x="992188" y="768350"/>
            <a:ext cx="5114925" cy="3836988"/>
          </a:xfrm>
          <a:ln/>
        </p:spPr>
      </p:sp>
      <p:sp>
        <p:nvSpPr>
          <p:cNvPr id="49049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468955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01290784-5E22-49D4-9060-D89CC4244A68}" type="slidenum">
              <a:rPr lang="de-DE" altLang="de-DE">
                <a:solidFill>
                  <a:srgbClr val="000000"/>
                </a:solidFill>
              </a:rPr>
              <a:pPr defTabSz="947504">
                <a:defRPr/>
              </a:pPr>
              <a:t>83</a:t>
            </a:fld>
            <a:endParaRPr lang="de-DE" altLang="de-DE">
              <a:solidFill>
                <a:srgbClr val="000000"/>
              </a:solidFill>
            </a:endParaRPr>
          </a:p>
        </p:txBody>
      </p:sp>
      <p:sp>
        <p:nvSpPr>
          <p:cNvPr id="529410" name="Rectangle 2"/>
          <p:cNvSpPr>
            <a:spLocks noGrp="1" noRot="1" noChangeAspect="1" noChangeArrowheads="1" noTextEdit="1"/>
          </p:cNvSpPr>
          <p:nvPr>
            <p:ph type="sldImg"/>
          </p:nvPr>
        </p:nvSpPr>
        <p:spPr>
          <a:xfrm>
            <a:off x="992188" y="768350"/>
            <a:ext cx="5114925" cy="3836988"/>
          </a:xfrm>
          <a:ln/>
        </p:spPr>
      </p:sp>
      <p:sp>
        <p:nvSpPr>
          <p:cNvPr id="52941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5466242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0B19E4B-6E24-4619-A61E-7C564C650A10}" type="slidenum">
              <a:rPr lang="de-DE" altLang="de-DE" smtClean="0"/>
              <a:pPr>
                <a:defRPr/>
              </a:pPr>
              <a:t>87</a:t>
            </a:fld>
            <a:endParaRPr lang="de-DE" altLang="de-DE"/>
          </a:p>
        </p:txBody>
      </p:sp>
    </p:spTree>
    <p:extLst>
      <p:ext uri="{BB962C8B-B14F-4D97-AF65-F5344CB8AC3E}">
        <p14:creationId xmlns:p14="http://schemas.microsoft.com/office/powerpoint/2010/main" val="5358944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Lösung könnte sinnvoll sein, wenn man aktuell zwar den Wissensstand für die Prüfung hat, aber in absehbarer Zeit nicht selber funken will oder kann. Das Rufzeichen kann man dann ja später beantragen.</a:t>
            </a:r>
          </a:p>
        </p:txBody>
      </p:sp>
      <p:sp>
        <p:nvSpPr>
          <p:cNvPr id="4" name="Foliennummernplatzhalter 3"/>
          <p:cNvSpPr>
            <a:spLocks noGrp="1"/>
          </p:cNvSpPr>
          <p:nvPr>
            <p:ph type="sldNum" sz="quarter" idx="10"/>
          </p:nvPr>
        </p:nvSpPr>
        <p:spPr/>
        <p:txBody>
          <a:bodyPr/>
          <a:lstStyle/>
          <a:p>
            <a:pPr>
              <a:defRPr/>
            </a:pPr>
            <a:fld id="{00B19E4B-6E24-4619-A61E-7C564C650A10}" type="slidenum">
              <a:rPr lang="de-DE" altLang="de-DE" smtClean="0"/>
              <a:pPr>
                <a:defRPr/>
              </a:pPr>
              <a:t>93</a:t>
            </a:fld>
            <a:endParaRPr lang="de-DE" altLang="de-DE"/>
          </a:p>
        </p:txBody>
      </p:sp>
    </p:spTree>
    <p:extLst>
      <p:ext uri="{BB962C8B-B14F-4D97-AF65-F5344CB8AC3E}">
        <p14:creationId xmlns:p14="http://schemas.microsoft.com/office/powerpoint/2010/main" val="19517257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7504">
              <a:defRPr/>
            </a:pPr>
            <a:fld id="{8FB5746D-C4D0-43F5-B2C2-0677ACEADBCF}" type="slidenum">
              <a:rPr lang="de-DE" altLang="de-DE">
                <a:solidFill>
                  <a:srgbClr val="000000"/>
                </a:solidFill>
              </a:rPr>
              <a:pPr defTabSz="947504">
                <a:defRPr/>
              </a:pPr>
              <a:t>99</a:t>
            </a:fld>
            <a:endParaRPr lang="de-DE" altLang="de-DE">
              <a:solidFill>
                <a:srgbClr val="000000"/>
              </a:solidFill>
            </a:endParaRPr>
          </a:p>
        </p:txBody>
      </p:sp>
    </p:spTree>
    <p:extLst>
      <p:ext uri="{BB962C8B-B14F-4D97-AF65-F5344CB8AC3E}">
        <p14:creationId xmlns:p14="http://schemas.microsoft.com/office/powerpoint/2010/main" val="852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47504">
              <a:defRPr/>
            </a:pPr>
            <a:fld id="{F54B7591-63A0-4E4A-848D-ABAEEF0606B8}" type="slidenum">
              <a:rPr lang="de-DE" altLang="de-DE">
                <a:solidFill>
                  <a:srgbClr val="000000"/>
                </a:solidFill>
              </a:rPr>
              <a:pPr defTabSz="947504">
                <a:defRPr/>
              </a:pPr>
              <a:t>9</a:t>
            </a:fld>
            <a:endParaRPr lang="de-DE" altLang="de-DE">
              <a:solidFill>
                <a:srgbClr val="000000"/>
              </a:solidFill>
            </a:endParaRPr>
          </a:p>
        </p:txBody>
      </p:sp>
      <p:sp>
        <p:nvSpPr>
          <p:cNvPr id="459778" name="Rectangle 2"/>
          <p:cNvSpPr>
            <a:spLocks noGrp="1" noRot="1" noChangeAspect="1" noChangeArrowheads="1" noTextEdit="1"/>
          </p:cNvSpPr>
          <p:nvPr>
            <p:ph type="sldImg"/>
          </p:nvPr>
        </p:nvSpPr>
        <p:spPr>
          <a:xfrm>
            <a:off x="992188" y="768350"/>
            <a:ext cx="5114925" cy="3836988"/>
          </a:xfrm>
          <a:ln/>
        </p:spPr>
      </p:sp>
      <p:sp>
        <p:nvSpPr>
          <p:cNvPr id="459779"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68639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de-DE" altLang="de-DE" sz="2400">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grpSp>
      </p:grpSp>
      <p:sp>
        <p:nvSpPr>
          <p:cNvPr id="234515"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de-DE" altLang="de-DE" noProof="0"/>
              <a:t>Titelmasterformat durch Klicken bearbeiten</a:t>
            </a:r>
          </a:p>
        </p:txBody>
      </p:sp>
      <p:sp>
        <p:nvSpPr>
          <p:cNvPr id="234516" name="Rectangle 20"/>
          <p:cNvSpPr>
            <a:spLocks noGrp="1" noChangeArrowheads="1"/>
          </p:cNvSpPr>
          <p:nvPr>
            <p:ph type="subTitle" idx="1"/>
          </p:nvPr>
        </p:nvSpPr>
        <p:spPr>
          <a:xfrm>
            <a:off x="2971800" y="4267200"/>
            <a:ext cx="6019800" cy="1752600"/>
          </a:xfrm>
        </p:spPr>
        <p:txBody>
          <a:bodyPr/>
          <a:lstStyle>
            <a:lvl1pPr marL="0" indent="0">
              <a:buFont typeface="Wingdings" panose="05000000000000000000" pitchFamily="2" charset="2"/>
              <a:buNone/>
              <a:defRPr sz="3400"/>
            </a:lvl1pPr>
          </a:lstStyle>
          <a:p>
            <a:pPr lvl="0"/>
            <a:r>
              <a:rPr lang="de-DE" altLang="de-DE" noProof="0"/>
              <a:t>Formatvorlage des Untertitelmasters durch Klicken bearbeiten</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de-DE" altLang="de-DE"/>
          </a:p>
        </p:txBody>
      </p:sp>
      <p:sp>
        <p:nvSpPr>
          <p:cNvPr id="19" name="Rectangle 17"/>
          <p:cNvSpPr>
            <a:spLocks noGrp="1" noChangeArrowheads="1"/>
          </p:cNvSpPr>
          <p:nvPr>
            <p:ph type="ftr" sz="quarter" idx="11"/>
          </p:nvPr>
        </p:nvSpPr>
        <p:spPr/>
        <p:txBody>
          <a:bodyPr/>
          <a:lstStyle>
            <a:lvl1pPr>
              <a:defRPr/>
            </a:lvl1pPr>
          </a:lstStyle>
          <a:p>
            <a:pPr>
              <a:defRPr/>
            </a:pPr>
            <a:endParaRPr lang="de-DE" altLang="de-DE"/>
          </a:p>
        </p:txBody>
      </p:sp>
      <p:sp>
        <p:nvSpPr>
          <p:cNvPr id="20" name="Rectangle 18"/>
          <p:cNvSpPr>
            <a:spLocks noGrp="1" noChangeArrowheads="1"/>
          </p:cNvSpPr>
          <p:nvPr>
            <p:ph type="sldNum" sz="quarter" idx="12"/>
          </p:nvPr>
        </p:nvSpPr>
        <p:spPr/>
        <p:txBody>
          <a:bodyPr/>
          <a:lstStyle>
            <a:lvl1pPr>
              <a:defRPr smtClean="0"/>
            </a:lvl1pPr>
          </a:lstStyle>
          <a:p>
            <a:pPr>
              <a:defRPr/>
            </a:pPr>
            <a:fld id="{68A0A9B4-F22D-4C65-B688-2DDF19B8AD27}" type="slidenum">
              <a:rPr lang="de-DE" altLang="de-DE"/>
              <a:pPr>
                <a:defRPr/>
              </a:pPr>
              <a:t>‹Nr.›</a:t>
            </a:fld>
            <a:endParaRPr lang="de-DE" altLang="de-DE"/>
          </a:p>
        </p:txBody>
      </p:sp>
    </p:spTree>
    <p:extLst>
      <p:ext uri="{BB962C8B-B14F-4D97-AF65-F5344CB8AC3E}">
        <p14:creationId xmlns:p14="http://schemas.microsoft.com/office/powerpoint/2010/main" val="415582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3"/>
          <p:cNvSpPr>
            <a:spLocks noGrp="1" noChangeArrowheads="1"/>
          </p:cNvSpPr>
          <p:nvPr>
            <p:ph type="sldNum" sz="quarter" idx="11"/>
          </p:nvPr>
        </p:nvSpPr>
        <p:spPr>
          <a:ln/>
        </p:spPr>
        <p:txBody>
          <a:bodyPr/>
          <a:lstStyle>
            <a:lvl1pPr>
              <a:defRPr/>
            </a:lvl1pPr>
          </a:lstStyle>
          <a:p>
            <a:pPr>
              <a:defRPr/>
            </a:pPr>
            <a:fld id="{F0555214-2273-440A-B681-C38439A9D712}" type="slidenum">
              <a:rPr lang="de-DE" altLang="de-DE"/>
              <a:pPr>
                <a:defRPr/>
              </a:pPr>
              <a:t>‹Nr.›</a:t>
            </a:fld>
            <a:endParaRPr lang="de-DE" alt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401486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457200"/>
            <a:ext cx="2057400" cy="5410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457200"/>
            <a:ext cx="6019800" cy="5410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3"/>
          <p:cNvSpPr>
            <a:spLocks noGrp="1" noChangeArrowheads="1"/>
          </p:cNvSpPr>
          <p:nvPr>
            <p:ph type="sldNum" sz="quarter" idx="11"/>
          </p:nvPr>
        </p:nvSpPr>
        <p:spPr>
          <a:ln/>
        </p:spPr>
        <p:txBody>
          <a:bodyPr/>
          <a:lstStyle>
            <a:lvl1pPr>
              <a:defRPr/>
            </a:lvl1pPr>
          </a:lstStyle>
          <a:p>
            <a:pPr>
              <a:defRPr/>
            </a:pPr>
            <a:fld id="{2E74343C-D227-445D-9DFD-89AE7341FE67}" type="slidenum">
              <a:rPr lang="de-DE" altLang="de-DE"/>
              <a:pPr>
                <a:defRPr/>
              </a:pPr>
              <a:t>‹Nr.›</a:t>
            </a:fld>
            <a:endParaRPr lang="de-DE" alt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404048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a:t>Titelmasterformat durch Klicken bearbeiten</a:t>
            </a:r>
          </a:p>
        </p:txBody>
      </p:sp>
      <p:sp>
        <p:nvSpPr>
          <p:cNvPr id="3" name="Inhaltsplatzhalter 2"/>
          <p:cNvSpPr>
            <a:spLocks noGrp="1"/>
          </p:cNvSpPr>
          <p:nvPr>
            <p:ph sz="half" idx="1"/>
          </p:nvPr>
        </p:nvSpPr>
        <p:spPr>
          <a:xfrm>
            <a:off x="457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3"/>
          <p:cNvSpPr>
            <a:spLocks noGrp="1" noChangeArrowheads="1"/>
          </p:cNvSpPr>
          <p:nvPr>
            <p:ph type="sldNum" sz="quarter" idx="11"/>
          </p:nvPr>
        </p:nvSpPr>
        <p:spPr>
          <a:ln/>
        </p:spPr>
        <p:txBody>
          <a:bodyPr/>
          <a:lstStyle>
            <a:lvl1pPr>
              <a:defRPr/>
            </a:lvl1pPr>
          </a:lstStyle>
          <a:p>
            <a:pPr>
              <a:defRPr/>
            </a:pPr>
            <a:fld id="{632D25B9-E426-4E89-B123-319A30570311}" type="slidenum">
              <a:rPr lang="de-DE" altLang="de-DE"/>
              <a:pPr>
                <a:defRPr/>
              </a:pPr>
              <a:t>‹Nr.›</a:t>
            </a:fld>
            <a:endParaRPr lang="de-DE" alt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469334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457200"/>
            <a:ext cx="8229600" cy="1371600"/>
          </a:xfrm>
        </p:spPr>
        <p:txBody>
          <a:bodyPr/>
          <a:lstStyle/>
          <a:p>
            <a:r>
              <a:rPr lang="de-DE"/>
              <a:t>Titelmasterformat durch Klicken bearbeiten</a:t>
            </a:r>
          </a:p>
        </p:txBody>
      </p:sp>
      <p:sp>
        <p:nvSpPr>
          <p:cNvPr id="3" name="Inhaltsplatzhalter 2"/>
          <p:cNvSpPr>
            <a:spLocks noGrp="1"/>
          </p:cNvSpPr>
          <p:nvPr>
            <p:ph sz="quarter" idx="1"/>
          </p:nvPr>
        </p:nvSpPr>
        <p:spPr>
          <a:xfrm>
            <a:off x="457200" y="1981200"/>
            <a:ext cx="4038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981200"/>
            <a:ext cx="4038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4000500"/>
            <a:ext cx="4038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4000500"/>
            <a:ext cx="4038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8" name="Rectangle 3"/>
          <p:cNvSpPr>
            <a:spLocks noGrp="1" noChangeArrowheads="1"/>
          </p:cNvSpPr>
          <p:nvPr>
            <p:ph type="sldNum" sz="quarter" idx="11"/>
          </p:nvPr>
        </p:nvSpPr>
        <p:spPr>
          <a:ln/>
        </p:spPr>
        <p:txBody>
          <a:bodyPr/>
          <a:lstStyle>
            <a:lvl1pPr>
              <a:defRPr/>
            </a:lvl1pPr>
          </a:lstStyle>
          <a:p>
            <a:pPr>
              <a:defRPr/>
            </a:pPr>
            <a:fld id="{A77C2AA0-9BBC-4E6F-8A3B-0C503D799A3D}" type="slidenum">
              <a:rPr lang="de-DE" altLang="de-DE"/>
              <a:pPr>
                <a:defRPr/>
              </a:pPr>
              <a:t>‹Nr.›</a:t>
            </a:fld>
            <a:endParaRPr lang="de-DE" altLang="de-DE"/>
          </a:p>
        </p:txBody>
      </p:sp>
      <p:sp>
        <p:nvSpPr>
          <p:cNvPr id="9"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84428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a:t>Titelmasterformat durch Klicken bearbeiten</a:t>
            </a:r>
          </a:p>
        </p:txBody>
      </p:sp>
      <p:sp>
        <p:nvSpPr>
          <p:cNvPr id="3" name="Textplatzhalter 2"/>
          <p:cNvSpPr>
            <a:spLocks noGrp="1"/>
          </p:cNvSpPr>
          <p:nvPr>
            <p:ph type="body" sz="half" idx="1"/>
          </p:nvPr>
        </p:nvSpPr>
        <p:spPr>
          <a:xfrm>
            <a:off x="457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3"/>
          <p:cNvSpPr>
            <a:spLocks noGrp="1" noChangeArrowheads="1"/>
          </p:cNvSpPr>
          <p:nvPr>
            <p:ph type="sldNum" sz="quarter" idx="11"/>
          </p:nvPr>
        </p:nvSpPr>
        <p:spPr>
          <a:ln/>
        </p:spPr>
        <p:txBody>
          <a:bodyPr/>
          <a:lstStyle>
            <a:lvl1pPr>
              <a:defRPr/>
            </a:lvl1pPr>
          </a:lstStyle>
          <a:p>
            <a:pPr>
              <a:defRPr/>
            </a:pPr>
            <a:fld id="{B0D4ABE8-C2CD-4203-8173-370701B8321A}" type="slidenum">
              <a:rPr lang="de-DE" altLang="de-DE"/>
              <a:pPr>
                <a:defRPr/>
              </a:pPr>
              <a:t>‹Nr.›</a:t>
            </a:fld>
            <a:endParaRPr lang="de-DE" alt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463072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a:t>Titelmasterformat durch Klicken bearbeiten</a:t>
            </a:r>
          </a:p>
        </p:txBody>
      </p:sp>
      <p:sp>
        <p:nvSpPr>
          <p:cNvPr id="3" name="Textplatzhalter 2"/>
          <p:cNvSpPr>
            <a:spLocks noGrp="1"/>
          </p:cNvSpPr>
          <p:nvPr>
            <p:ph type="body" sz="half" idx="1"/>
          </p:nvPr>
        </p:nvSpPr>
        <p:spPr>
          <a:xfrm>
            <a:off x="457200" y="1981200"/>
            <a:ext cx="8229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7200" y="4000500"/>
            <a:ext cx="8229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3"/>
          <p:cNvSpPr>
            <a:spLocks noGrp="1" noChangeArrowheads="1"/>
          </p:cNvSpPr>
          <p:nvPr>
            <p:ph type="sldNum" sz="quarter" idx="11"/>
          </p:nvPr>
        </p:nvSpPr>
        <p:spPr>
          <a:ln/>
        </p:spPr>
        <p:txBody>
          <a:bodyPr/>
          <a:lstStyle>
            <a:lvl1pPr>
              <a:defRPr/>
            </a:lvl1pPr>
          </a:lstStyle>
          <a:p>
            <a:pPr>
              <a:defRPr/>
            </a:pPr>
            <a:fld id="{4BCD873D-19D1-46BD-A355-E709FF614BB5}" type="slidenum">
              <a:rPr lang="de-DE" altLang="de-DE"/>
              <a:pPr>
                <a:defRPr/>
              </a:pPr>
              <a:t>‹Nr.›</a:t>
            </a:fld>
            <a:endParaRPr lang="de-DE" alt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939192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a:t>Titelmasterformat durch Klicken bearbeiten</a:t>
            </a:r>
          </a:p>
        </p:txBody>
      </p:sp>
      <p:sp>
        <p:nvSpPr>
          <p:cNvPr id="3" name="Textplatzhalter 2"/>
          <p:cNvSpPr>
            <a:spLocks noGrp="1"/>
          </p:cNvSpPr>
          <p:nvPr>
            <p:ph type="body" sz="half" idx="1"/>
          </p:nvPr>
        </p:nvSpPr>
        <p:spPr>
          <a:xfrm>
            <a:off x="457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981200"/>
            <a:ext cx="4038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4000500"/>
            <a:ext cx="4038600" cy="18669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7" name="Rectangle 3"/>
          <p:cNvSpPr>
            <a:spLocks noGrp="1" noChangeArrowheads="1"/>
          </p:cNvSpPr>
          <p:nvPr>
            <p:ph type="sldNum" sz="quarter" idx="11"/>
          </p:nvPr>
        </p:nvSpPr>
        <p:spPr>
          <a:ln/>
        </p:spPr>
        <p:txBody>
          <a:bodyPr/>
          <a:lstStyle>
            <a:lvl1pPr>
              <a:defRPr/>
            </a:lvl1pPr>
          </a:lstStyle>
          <a:p>
            <a:pPr>
              <a:defRPr/>
            </a:pPr>
            <a:fld id="{01B71FC5-658E-43F1-AB5F-6CAFB9439B33}" type="slidenum">
              <a:rPr lang="de-DE" altLang="de-DE"/>
              <a:pPr>
                <a:defRPr/>
              </a:pPr>
              <a:t>‹Nr.›</a:t>
            </a:fld>
            <a:endParaRPr lang="de-DE" altLang="de-DE"/>
          </a:p>
        </p:txBody>
      </p:sp>
      <p:sp>
        <p:nvSpPr>
          <p:cNvPr id="8"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72767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457200"/>
            <a:ext cx="8229600" cy="5410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4" name="Rectangle 3"/>
          <p:cNvSpPr>
            <a:spLocks noGrp="1" noChangeArrowheads="1"/>
          </p:cNvSpPr>
          <p:nvPr>
            <p:ph type="sldNum" sz="quarter" idx="11"/>
          </p:nvPr>
        </p:nvSpPr>
        <p:spPr>
          <a:ln/>
        </p:spPr>
        <p:txBody>
          <a:bodyPr/>
          <a:lstStyle>
            <a:lvl1pPr>
              <a:defRPr/>
            </a:lvl1pPr>
          </a:lstStyle>
          <a:p>
            <a:pPr>
              <a:defRPr/>
            </a:pPr>
            <a:fld id="{D35F9955-3E98-4709-8BEC-B53071F174CF}" type="slidenum">
              <a:rPr lang="de-DE" altLang="de-DE"/>
              <a:pPr>
                <a:defRPr/>
              </a:pPr>
              <a:t>‹Nr.›</a:t>
            </a:fld>
            <a:endParaRPr lang="de-DE" altLang="de-DE"/>
          </a:p>
        </p:txBody>
      </p:sp>
      <p:sp>
        <p:nvSpPr>
          <p:cNvPr id="5"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32900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212994" name="Group 2"/>
          <p:cNvGrpSpPr>
            <a:grpSpLocks/>
          </p:cNvGrpSpPr>
          <p:nvPr/>
        </p:nvGrpSpPr>
        <p:grpSpPr bwMode="auto">
          <a:xfrm>
            <a:off x="0" y="0"/>
            <a:ext cx="9144000" cy="6858000"/>
            <a:chOff x="0" y="0"/>
            <a:chExt cx="5760" cy="4320"/>
          </a:xfrm>
        </p:grpSpPr>
        <p:sp>
          <p:nvSpPr>
            <p:cNvPr id="21299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latin typeface="Times New Roman" panose="02020603050405020304" pitchFamily="18" charset="0"/>
              </a:endParaRPr>
            </a:p>
          </p:txBody>
        </p:sp>
        <p:sp>
          <p:nvSpPr>
            <p:cNvPr id="21299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grpSp>
          <p:nvGrpSpPr>
            <p:cNvPr id="212997" name="Group 5"/>
            <p:cNvGrpSpPr>
              <a:grpSpLocks/>
            </p:cNvGrpSpPr>
            <p:nvPr/>
          </p:nvGrpSpPr>
          <p:grpSpPr bwMode="auto">
            <a:xfrm>
              <a:off x="0" y="672"/>
              <a:ext cx="1806" cy="1989"/>
              <a:chOff x="0" y="672"/>
              <a:chExt cx="1806" cy="1989"/>
            </a:xfrm>
          </p:grpSpPr>
          <p:sp>
            <p:nvSpPr>
              <p:cNvPr id="21299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299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300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grpSp>
      </p:grpSp>
      <p:sp>
        <p:nvSpPr>
          <p:cNvPr id="213008" name="Rectangle 16"/>
          <p:cNvSpPr>
            <a:spLocks noGrp="1" noChangeArrowheads="1"/>
          </p:cNvSpPr>
          <p:nvPr>
            <p:ph type="dt" sz="half" idx="2"/>
          </p:nvPr>
        </p:nvSpPr>
        <p:spPr>
          <a:xfrm>
            <a:off x="457200" y="6248400"/>
            <a:ext cx="2133600" cy="457200"/>
          </a:xfrm>
        </p:spPr>
        <p:txBody>
          <a:bodyPr/>
          <a:lstStyle>
            <a:lvl1pPr>
              <a:defRPr/>
            </a:lvl1pPr>
          </a:lstStyle>
          <a:p>
            <a:endParaRPr lang="de-DE" altLang="de-DE"/>
          </a:p>
        </p:txBody>
      </p:sp>
      <p:sp>
        <p:nvSpPr>
          <p:cNvPr id="213009" name="Rectangle 17"/>
          <p:cNvSpPr>
            <a:spLocks noGrp="1" noChangeArrowheads="1"/>
          </p:cNvSpPr>
          <p:nvPr>
            <p:ph type="ftr" sz="quarter" idx="3"/>
          </p:nvPr>
        </p:nvSpPr>
        <p:spPr/>
        <p:txBody>
          <a:bodyPr/>
          <a:lstStyle>
            <a:lvl1pPr>
              <a:defRPr/>
            </a:lvl1pPr>
          </a:lstStyle>
          <a:p>
            <a:endParaRPr lang="de-DE" altLang="de-DE"/>
          </a:p>
        </p:txBody>
      </p:sp>
      <p:sp>
        <p:nvSpPr>
          <p:cNvPr id="213010" name="Rectangle 18"/>
          <p:cNvSpPr>
            <a:spLocks noGrp="1" noChangeArrowheads="1"/>
          </p:cNvSpPr>
          <p:nvPr>
            <p:ph type="sldNum" sz="quarter" idx="4"/>
          </p:nvPr>
        </p:nvSpPr>
        <p:spPr/>
        <p:txBody>
          <a:bodyPr/>
          <a:lstStyle>
            <a:lvl1pPr>
              <a:defRPr/>
            </a:lvl1pPr>
          </a:lstStyle>
          <a:p>
            <a:fld id="{59A1DCBE-7E03-4F8F-BA05-1D00DF184897}" type="slidenum">
              <a:rPr lang="de-DE" altLang="de-DE"/>
              <a:pPr/>
              <a:t>‹Nr.›</a:t>
            </a:fld>
            <a:endParaRPr lang="de-DE" altLang="de-DE"/>
          </a:p>
        </p:txBody>
      </p:sp>
      <p:sp>
        <p:nvSpPr>
          <p:cNvPr id="2130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de-DE" altLang="de-DE" noProof="0"/>
              <a:t>Titelmasterformat durch Klicken bearbeiten</a:t>
            </a:r>
          </a:p>
        </p:txBody>
      </p:sp>
      <p:sp>
        <p:nvSpPr>
          <p:cNvPr id="213012" name="Rectangle 20"/>
          <p:cNvSpPr>
            <a:spLocks noGrp="1" noChangeArrowheads="1"/>
          </p:cNvSpPr>
          <p:nvPr>
            <p:ph type="subTitle" idx="1"/>
          </p:nvPr>
        </p:nvSpPr>
        <p:spPr>
          <a:xfrm>
            <a:off x="2971800" y="4267200"/>
            <a:ext cx="6019800" cy="1752600"/>
          </a:xfrm>
        </p:spPr>
        <p:txBody>
          <a:bodyPr/>
          <a:lstStyle>
            <a:lvl1pPr marL="0" indent="0">
              <a:buFont typeface="Wingdings" panose="05000000000000000000" pitchFamily="2" charset="2"/>
              <a:buNone/>
              <a:defRPr sz="3400"/>
            </a:lvl1pPr>
          </a:lstStyle>
          <a:p>
            <a:pPr lvl="0"/>
            <a:r>
              <a:rPr lang="de-DE" altLang="de-DE" noProof="0"/>
              <a:t>Formatvorlage des Untertitelmasters durch Klicken bearbeiten</a:t>
            </a:r>
          </a:p>
        </p:txBody>
      </p:sp>
    </p:spTree>
    <p:extLst>
      <p:ext uri="{BB962C8B-B14F-4D97-AF65-F5344CB8AC3E}">
        <p14:creationId xmlns:p14="http://schemas.microsoft.com/office/powerpoint/2010/main" val="4135040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endParaRPr lang="de-DE" altLang="de-DE"/>
          </a:p>
        </p:txBody>
      </p:sp>
      <p:sp>
        <p:nvSpPr>
          <p:cNvPr id="5" name="Foliennummernplatzhalter 4"/>
          <p:cNvSpPr>
            <a:spLocks noGrp="1"/>
          </p:cNvSpPr>
          <p:nvPr>
            <p:ph type="sldNum" sz="quarter" idx="11"/>
          </p:nvPr>
        </p:nvSpPr>
        <p:spPr/>
        <p:txBody>
          <a:bodyPr/>
          <a:lstStyle>
            <a:lvl1pPr>
              <a:defRPr/>
            </a:lvl1pPr>
          </a:lstStyle>
          <a:p>
            <a:fld id="{D0345BB8-EEB5-4C10-8211-02F39C15FBCE}" type="slidenum">
              <a:rPr lang="de-DE" altLang="de-DE"/>
              <a:pPr/>
              <a:t>‹Nr.›</a:t>
            </a:fld>
            <a:endParaRPr lang="de-DE" altLang="de-DE"/>
          </a:p>
        </p:txBody>
      </p:sp>
      <p:sp>
        <p:nvSpPr>
          <p:cNvPr id="6" name="Datumsplatzhalter 5"/>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955888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3"/>
          <p:cNvSpPr>
            <a:spLocks noGrp="1" noChangeArrowheads="1"/>
          </p:cNvSpPr>
          <p:nvPr>
            <p:ph type="sldNum" sz="quarter" idx="11"/>
          </p:nvPr>
        </p:nvSpPr>
        <p:spPr>
          <a:ln/>
        </p:spPr>
        <p:txBody>
          <a:bodyPr/>
          <a:lstStyle>
            <a:lvl1pPr>
              <a:defRPr/>
            </a:lvl1pPr>
          </a:lstStyle>
          <a:p>
            <a:pPr>
              <a:defRPr/>
            </a:pPr>
            <a:fld id="{0F223C46-3F18-407B-888B-A9E41D592EAD}" type="slidenum">
              <a:rPr lang="de-DE" altLang="de-DE"/>
              <a:pPr>
                <a:defRPr/>
              </a:pPr>
              <a:t>‹Nr.›</a:t>
            </a:fld>
            <a:endParaRPr lang="de-DE" alt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2950930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
        <p:nvSpPr>
          <p:cNvPr id="4" name="Fußzeilenplatzhalter 3"/>
          <p:cNvSpPr>
            <a:spLocks noGrp="1"/>
          </p:cNvSpPr>
          <p:nvPr>
            <p:ph type="ftr" sz="quarter" idx="10"/>
          </p:nvPr>
        </p:nvSpPr>
        <p:spPr/>
        <p:txBody>
          <a:bodyPr/>
          <a:lstStyle>
            <a:lvl1pPr>
              <a:defRPr/>
            </a:lvl1pPr>
          </a:lstStyle>
          <a:p>
            <a:endParaRPr lang="de-DE" altLang="de-DE"/>
          </a:p>
        </p:txBody>
      </p:sp>
      <p:sp>
        <p:nvSpPr>
          <p:cNvPr id="5" name="Foliennummernplatzhalter 4"/>
          <p:cNvSpPr>
            <a:spLocks noGrp="1"/>
          </p:cNvSpPr>
          <p:nvPr>
            <p:ph type="sldNum" sz="quarter" idx="11"/>
          </p:nvPr>
        </p:nvSpPr>
        <p:spPr/>
        <p:txBody>
          <a:bodyPr/>
          <a:lstStyle>
            <a:lvl1pPr>
              <a:defRPr/>
            </a:lvl1pPr>
          </a:lstStyle>
          <a:p>
            <a:fld id="{3466EB48-174C-4406-AEBB-9032955AA632}" type="slidenum">
              <a:rPr lang="de-DE" altLang="de-DE"/>
              <a:pPr/>
              <a:t>‹Nr.›</a:t>
            </a:fld>
            <a:endParaRPr lang="de-DE" altLang="de-DE"/>
          </a:p>
        </p:txBody>
      </p:sp>
      <p:sp>
        <p:nvSpPr>
          <p:cNvPr id="6" name="Datumsplatzhalter 5"/>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3452919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981200"/>
            <a:ext cx="4038600" cy="3886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4038600" cy="3886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endParaRPr lang="de-DE" altLang="de-DE"/>
          </a:p>
        </p:txBody>
      </p:sp>
      <p:sp>
        <p:nvSpPr>
          <p:cNvPr id="6" name="Foliennummernplatzhalter 5"/>
          <p:cNvSpPr>
            <a:spLocks noGrp="1"/>
          </p:cNvSpPr>
          <p:nvPr>
            <p:ph type="sldNum" sz="quarter" idx="11"/>
          </p:nvPr>
        </p:nvSpPr>
        <p:spPr/>
        <p:txBody>
          <a:bodyPr/>
          <a:lstStyle>
            <a:lvl1pPr>
              <a:defRPr/>
            </a:lvl1pPr>
          </a:lstStyle>
          <a:p>
            <a:fld id="{37D10CA6-72B4-4A27-9581-4CCA809B3619}" type="slidenum">
              <a:rPr lang="de-DE" altLang="de-DE"/>
              <a:pPr/>
              <a:t>‹Nr.›</a:t>
            </a:fld>
            <a:endParaRPr lang="de-DE" altLang="de-DE"/>
          </a:p>
        </p:txBody>
      </p:sp>
      <p:sp>
        <p:nvSpPr>
          <p:cNvPr id="7" name="Datumsplatzhalter 6"/>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372458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p:txBody>
          <a:bodyPr/>
          <a:lstStyle>
            <a:lvl1pPr>
              <a:defRPr/>
            </a:lvl1pPr>
          </a:lstStyle>
          <a:p>
            <a:endParaRPr lang="de-DE" altLang="de-DE"/>
          </a:p>
        </p:txBody>
      </p:sp>
      <p:sp>
        <p:nvSpPr>
          <p:cNvPr id="8" name="Foliennummernplatzhalter 7"/>
          <p:cNvSpPr>
            <a:spLocks noGrp="1"/>
          </p:cNvSpPr>
          <p:nvPr>
            <p:ph type="sldNum" sz="quarter" idx="11"/>
          </p:nvPr>
        </p:nvSpPr>
        <p:spPr/>
        <p:txBody>
          <a:bodyPr/>
          <a:lstStyle>
            <a:lvl1pPr>
              <a:defRPr/>
            </a:lvl1pPr>
          </a:lstStyle>
          <a:p>
            <a:fld id="{8BFFB025-30C4-4D4C-9264-721FF545EBCC}" type="slidenum">
              <a:rPr lang="de-DE" altLang="de-DE"/>
              <a:pPr/>
              <a:t>‹Nr.›</a:t>
            </a:fld>
            <a:endParaRPr lang="de-DE" altLang="de-DE"/>
          </a:p>
        </p:txBody>
      </p:sp>
      <p:sp>
        <p:nvSpPr>
          <p:cNvPr id="9" name="Datumsplatzhalter 8"/>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405784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endParaRPr lang="de-DE" altLang="de-DE"/>
          </a:p>
        </p:txBody>
      </p:sp>
      <p:sp>
        <p:nvSpPr>
          <p:cNvPr id="4" name="Foliennummernplatzhalter 3"/>
          <p:cNvSpPr>
            <a:spLocks noGrp="1"/>
          </p:cNvSpPr>
          <p:nvPr>
            <p:ph type="sldNum" sz="quarter" idx="11"/>
          </p:nvPr>
        </p:nvSpPr>
        <p:spPr/>
        <p:txBody>
          <a:bodyPr/>
          <a:lstStyle>
            <a:lvl1pPr>
              <a:defRPr/>
            </a:lvl1pPr>
          </a:lstStyle>
          <a:p>
            <a:fld id="{721240F6-8F33-481B-9DEB-6AAE21996A78}" type="slidenum">
              <a:rPr lang="de-DE" altLang="de-DE"/>
              <a:pPr/>
              <a:t>‹Nr.›</a:t>
            </a:fld>
            <a:endParaRPr lang="de-DE" altLang="de-DE"/>
          </a:p>
        </p:txBody>
      </p:sp>
      <p:sp>
        <p:nvSpPr>
          <p:cNvPr id="5" name="Datumsplatzhalter 4"/>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313299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endParaRPr lang="de-DE" altLang="de-DE"/>
          </a:p>
        </p:txBody>
      </p:sp>
      <p:sp>
        <p:nvSpPr>
          <p:cNvPr id="3" name="Foliennummernplatzhalter 2"/>
          <p:cNvSpPr>
            <a:spLocks noGrp="1"/>
          </p:cNvSpPr>
          <p:nvPr>
            <p:ph type="sldNum" sz="quarter" idx="11"/>
          </p:nvPr>
        </p:nvSpPr>
        <p:spPr/>
        <p:txBody>
          <a:bodyPr/>
          <a:lstStyle>
            <a:lvl1pPr>
              <a:defRPr/>
            </a:lvl1pPr>
          </a:lstStyle>
          <a:p>
            <a:fld id="{E2C91B62-25D4-409E-BF34-22DF7B571E74}" type="slidenum">
              <a:rPr lang="de-DE" altLang="de-DE"/>
              <a:pPr/>
              <a:t>‹Nr.›</a:t>
            </a:fld>
            <a:endParaRPr lang="de-DE" altLang="de-DE"/>
          </a:p>
        </p:txBody>
      </p:sp>
      <p:sp>
        <p:nvSpPr>
          <p:cNvPr id="4" name="Datumsplatzhalter 3"/>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688589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Fußzeilenplatzhalter 4"/>
          <p:cNvSpPr>
            <a:spLocks noGrp="1"/>
          </p:cNvSpPr>
          <p:nvPr>
            <p:ph type="ftr" sz="quarter" idx="10"/>
          </p:nvPr>
        </p:nvSpPr>
        <p:spPr/>
        <p:txBody>
          <a:bodyPr/>
          <a:lstStyle>
            <a:lvl1pPr>
              <a:defRPr/>
            </a:lvl1pPr>
          </a:lstStyle>
          <a:p>
            <a:endParaRPr lang="de-DE" altLang="de-DE"/>
          </a:p>
        </p:txBody>
      </p:sp>
      <p:sp>
        <p:nvSpPr>
          <p:cNvPr id="6" name="Foliennummernplatzhalter 5"/>
          <p:cNvSpPr>
            <a:spLocks noGrp="1"/>
          </p:cNvSpPr>
          <p:nvPr>
            <p:ph type="sldNum" sz="quarter" idx="11"/>
          </p:nvPr>
        </p:nvSpPr>
        <p:spPr/>
        <p:txBody>
          <a:bodyPr/>
          <a:lstStyle>
            <a:lvl1pPr>
              <a:defRPr/>
            </a:lvl1pPr>
          </a:lstStyle>
          <a:p>
            <a:fld id="{10A6D4FA-5B88-4934-9BEC-EA55A7346356}" type="slidenum">
              <a:rPr lang="de-DE" altLang="de-DE"/>
              <a:pPr/>
              <a:t>‹Nr.›</a:t>
            </a:fld>
            <a:endParaRPr lang="de-DE" altLang="de-DE"/>
          </a:p>
        </p:txBody>
      </p:sp>
      <p:sp>
        <p:nvSpPr>
          <p:cNvPr id="7" name="Datumsplatzhalter 6"/>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2655269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Fußzeilenplatzhalter 4"/>
          <p:cNvSpPr>
            <a:spLocks noGrp="1"/>
          </p:cNvSpPr>
          <p:nvPr>
            <p:ph type="ftr" sz="quarter" idx="10"/>
          </p:nvPr>
        </p:nvSpPr>
        <p:spPr/>
        <p:txBody>
          <a:bodyPr/>
          <a:lstStyle>
            <a:lvl1pPr>
              <a:defRPr/>
            </a:lvl1pPr>
          </a:lstStyle>
          <a:p>
            <a:endParaRPr lang="de-DE" altLang="de-DE"/>
          </a:p>
        </p:txBody>
      </p:sp>
      <p:sp>
        <p:nvSpPr>
          <p:cNvPr id="6" name="Foliennummernplatzhalter 5"/>
          <p:cNvSpPr>
            <a:spLocks noGrp="1"/>
          </p:cNvSpPr>
          <p:nvPr>
            <p:ph type="sldNum" sz="quarter" idx="11"/>
          </p:nvPr>
        </p:nvSpPr>
        <p:spPr/>
        <p:txBody>
          <a:bodyPr/>
          <a:lstStyle>
            <a:lvl1pPr>
              <a:defRPr/>
            </a:lvl1pPr>
          </a:lstStyle>
          <a:p>
            <a:fld id="{FA11A51F-D8ED-4953-93A7-93FDBA4B5AD1}" type="slidenum">
              <a:rPr lang="de-DE" altLang="de-DE"/>
              <a:pPr/>
              <a:t>‹Nr.›</a:t>
            </a:fld>
            <a:endParaRPr lang="de-DE" altLang="de-DE"/>
          </a:p>
        </p:txBody>
      </p:sp>
      <p:sp>
        <p:nvSpPr>
          <p:cNvPr id="7" name="Datumsplatzhalter 6"/>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1708056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endParaRPr lang="de-DE" altLang="de-DE"/>
          </a:p>
        </p:txBody>
      </p:sp>
      <p:sp>
        <p:nvSpPr>
          <p:cNvPr id="5" name="Foliennummernplatzhalter 4"/>
          <p:cNvSpPr>
            <a:spLocks noGrp="1"/>
          </p:cNvSpPr>
          <p:nvPr>
            <p:ph type="sldNum" sz="quarter" idx="11"/>
          </p:nvPr>
        </p:nvSpPr>
        <p:spPr/>
        <p:txBody>
          <a:bodyPr/>
          <a:lstStyle>
            <a:lvl1pPr>
              <a:defRPr/>
            </a:lvl1pPr>
          </a:lstStyle>
          <a:p>
            <a:fld id="{848B42BC-1671-497D-803C-3F41655FCAFD}" type="slidenum">
              <a:rPr lang="de-DE" altLang="de-DE"/>
              <a:pPr/>
              <a:t>‹Nr.›</a:t>
            </a:fld>
            <a:endParaRPr lang="de-DE" altLang="de-DE"/>
          </a:p>
        </p:txBody>
      </p:sp>
      <p:sp>
        <p:nvSpPr>
          <p:cNvPr id="6" name="Datumsplatzhalter 5"/>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1998969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457200"/>
            <a:ext cx="2057400" cy="5410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457200"/>
            <a:ext cx="6019800" cy="54102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endParaRPr lang="de-DE" altLang="de-DE"/>
          </a:p>
        </p:txBody>
      </p:sp>
      <p:sp>
        <p:nvSpPr>
          <p:cNvPr id="5" name="Foliennummernplatzhalter 4"/>
          <p:cNvSpPr>
            <a:spLocks noGrp="1"/>
          </p:cNvSpPr>
          <p:nvPr>
            <p:ph type="sldNum" sz="quarter" idx="11"/>
          </p:nvPr>
        </p:nvSpPr>
        <p:spPr/>
        <p:txBody>
          <a:bodyPr/>
          <a:lstStyle>
            <a:lvl1pPr>
              <a:defRPr/>
            </a:lvl1pPr>
          </a:lstStyle>
          <a:p>
            <a:fld id="{88387D72-55AA-48EA-B2C4-EC1748FD037B}" type="slidenum">
              <a:rPr lang="de-DE" altLang="de-DE"/>
              <a:pPr/>
              <a:t>‹Nr.›</a:t>
            </a:fld>
            <a:endParaRPr lang="de-DE" altLang="de-DE"/>
          </a:p>
        </p:txBody>
      </p:sp>
      <p:sp>
        <p:nvSpPr>
          <p:cNvPr id="6" name="Datumsplatzhalter 5"/>
          <p:cNvSpPr>
            <a:spLocks noGrp="1"/>
          </p:cNvSpPr>
          <p:nvPr>
            <p:ph type="dt" sz="half" idx="12"/>
          </p:nvPr>
        </p:nvSpPr>
        <p:spPr/>
        <p:txBody>
          <a:bodyPr/>
          <a:lstStyle>
            <a:lvl1pPr>
              <a:defRPr/>
            </a:lvl1pPr>
          </a:lstStyle>
          <a:p>
            <a:endParaRPr lang="de-DE" altLang="de-DE"/>
          </a:p>
        </p:txBody>
      </p:sp>
    </p:spTree>
    <p:extLst>
      <p:ext uri="{BB962C8B-B14F-4D97-AF65-F5344CB8AC3E}">
        <p14:creationId xmlns:p14="http://schemas.microsoft.com/office/powerpoint/2010/main" val="2023159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457200"/>
            <a:ext cx="8229600" cy="5410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p:cNvSpPr>
            <a:spLocks noGrp="1"/>
          </p:cNvSpPr>
          <p:nvPr>
            <p:ph type="ftr" sz="quarter" idx="10"/>
          </p:nvPr>
        </p:nvSpPr>
        <p:spPr>
          <a:xfrm>
            <a:off x="3124200" y="6248400"/>
            <a:ext cx="2895600" cy="457200"/>
          </a:xfrm>
        </p:spPr>
        <p:txBody>
          <a:bodyPr/>
          <a:lstStyle>
            <a:lvl1pPr>
              <a:defRPr/>
            </a:lvl1pPr>
          </a:lstStyle>
          <a:p>
            <a:endParaRPr lang="de-DE" altLang="de-DE"/>
          </a:p>
        </p:txBody>
      </p:sp>
      <p:sp>
        <p:nvSpPr>
          <p:cNvPr id="4" name="Foliennummernplatzhalter 3"/>
          <p:cNvSpPr>
            <a:spLocks noGrp="1"/>
          </p:cNvSpPr>
          <p:nvPr>
            <p:ph type="sldNum" sz="quarter" idx="11"/>
          </p:nvPr>
        </p:nvSpPr>
        <p:spPr>
          <a:xfrm>
            <a:off x="6553200" y="6248400"/>
            <a:ext cx="2133600" cy="457200"/>
          </a:xfrm>
        </p:spPr>
        <p:txBody>
          <a:bodyPr/>
          <a:lstStyle>
            <a:lvl1pPr>
              <a:defRPr/>
            </a:lvl1pPr>
          </a:lstStyle>
          <a:p>
            <a:fld id="{C4581D9D-5618-460B-B88E-C537DF26F8F2}" type="slidenum">
              <a:rPr lang="de-DE" altLang="de-DE"/>
              <a:pPr/>
              <a:t>‹Nr.›</a:t>
            </a:fld>
            <a:endParaRPr lang="de-DE" altLang="de-DE"/>
          </a:p>
        </p:txBody>
      </p:sp>
      <p:sp>
        <p:nvSpPr>
          <p:cNvPr id="5" name="Datumsplatzhalter 4"/>
          <p:cNvSpPr>
            <a:spLocks noGrp="1"/>
          </p:cNvSpPr>
          <p:nvPr>
            <p:ph type="dt" sz="half" idx="12"/>
          </p:nvPr>
        </p:nvSpPr>
        <p:spPr>
          <a:xfrm>
            <a:off x="457200" y="6245225"/>
            <a:ext cx="2133600" cy="476250"/>
          </a:xfrm>
        </p:spPr>
        <p:txBody>
          <a:bodyPr/>
          <a:lstStyle>
            <a:lvl1pPr>
              <a:defRPr/>
            </a:lvl1pPr>
          </a:lstStyle>
          <a:p>
            <a:endParaRPr lang="de-DE" altLang="de-DE"/>
          </a:p>
        </p:txBody>
      </p:sp>
    </p:spTree>
    <p:extLst>
      <p:ext uri="{BB962C8B-B14F-4D97-AF65-F5344CB8AC3E}">
        <p14:creationId xmlns:p14="http://schemas.microsoft.com/office/powerpoint/2010/main" val="363719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5" name="Rectangle 3"/>
          <p:cNvSpPr>
            <a:spLocks noGrp="1" noChangeArrowheads="1"/>
          </p:cNvSpPr>
          <p:nvPr>
            <p:ph type="sldNum" sz="quarter" idx="11"/>
          </p:nvPr>
        </p:nvSpPr>
        <p:spPr>
          <a:ln/>
        </p:spPr>
        <p:txBody>
          <a:bodyPr/>
          <a:lstStyle>
            <a:lvl1pPr>
              <a:defRPr/>
            </a:lvl1pPr>
          </a:lstStyle>
          <a:p>
            <a:pPr>
              <a:defRPr/>
            </a:pPr>
            <a:fld id="{7BD46680-AFE4-49BF-9F40-AFB1691F1601}" type="slidenum">
              <a:rPr lang="de-DE" altLang="de-DE"/>
              <a:pPr>
                <a:defRPr/>
              </a:pPr>
              <a:t>‹Nr.›</a:t>
            </a:fld>
            <a:endParaRPr lang="de-DE" altLang="de-DE"/>
          </a:p>
        </p:txBody>
      </p:sp>
      <p:sp>
        <p:nvSpPr>
          <p:cNvPr id="6"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733484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457200"/>
            <a:ext cx="8229600" cy="1371600"/>
          </a:xfrm>
        </p:spPr>
        <p:txBody>
          <a:bodyPr/>
          <a:lstStyle/>
          <a:p>
            <a:r>
              <a:rPr lang="de-DE"/>
              <a:t>Titelmasterformat durch Klicken bearbeiten</a:t>
            </a:r>
          </a:p>
        </p:txBody>
      </p:sp>
      <p:sp>
        <p:nvSpPr>
          <p:cNvPr id="3" name="Inhaltsplatzhalter 2"/>
          <p:cNvSpPr>
            <a:spLocks noGrp="1"/>
          </p:cNvSpPr>
          <p:nvPr>
            <p:ph sz="quarter" idx="1"/>
          </p:nvPr>
        </p:nvSpPr>
        <p:spPr>
          <a:xfrm>
            <a:off x="457200" y="1981200"/>
            <a:ext cx="4038600" cy="186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981200"/>
            <a:ext cx="4038600" cy="186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57200" y="4000500"/>
            <a:ext cx="4038600" cy="186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8200" y="4000500"/>
            <a:ext cx="4038600" cy="186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a:xfrm>
            <a:off x="3124200" y="6248400"/>
            <a:ext cx="2895600" cy="457200"/>
          </a:xfrm>
        </p:spPr>
        <p:txBody>
          <a:bodyPr/>
          <a:lstStyle>
            <a:lvl1pPr>
              <a:defRPr/>
            </a:lvl1pPr>
          </a:lstStyle>
          <a:p>
            <a:endParaRPr lang="de-DE" altLang="de-DE"/>
          </a:p>
        </p:txBody>
      </p:sp>
      <p:sp>
        <p:nvSpPr>
          <p:cNvPr id="8" name="Foliennummernplatzhalter 7"/>
          <p:cNvSpPr>
            <a:spLocks noGrp="1"/>
          </p:cNvSpPr>
          <p:nvPr>
            <p:ph type="sldNum" sz="quarter" idx="11"/>
          </p:nvPr>
        </p:nvSpPr>
        <p:spPr>
          <a:xfrm>
            <a:off x="6553200" y="6248400"/>
            <a:ext cx="2133600" cy="457200"/>
          </a:xfrm>
        </p:spPr>
        <p:txBody>
          <a:bodyPr/>
          <a:lstStyle>
            <a:lvl1pPr>
              <a:defRPr/>
            </a:lvl1pPr>
          </a:lstStyle>
          <a:p>
            <a:fld id="{353917DB-8982-4552-8FD5-63630967AAFA}" type="slidenum">
              <a:rPr lang="de-DE" altLang="de-DE"/>
              <a:pPr/>
              <a:t>‹Nr.›</a:t>
            </a:fld>
            <a:endParaRPr lang="de-DE" altLang="de-DE"/>
          </a:p>
        </p:txBody>
      </p:sp>
      <p:sp>
        <p:nvSpPr>
          <p:cNvPr id="9" name="Datumsplatzhalter 8"/>
          <p:cNvSpPr>
            <a:spLocks noGrp="1"/>
          </p:cNvSpPr>
          <p:nvPr>
            <p:ph type="dt" sz="half" idx="12"/>
          </p:nvPr>
        </p:nvSpPr>
        <p:spPr>
          <a:xfrm>
            <a:off x="457200" y="6245225"/>
            <a:ext cx="2133600" cy="476250"/>
          </a:xfrm>
        </p:spPr>
        <p:txBody>
          <a:bodyPr/>
          <a:lstStyle>
            <a:lvl1pPr>
              <a:defRPr/>
            </a:lvl1pPr>
          </a:lstStyle>
          <a:p>
            <a:endParaRPr lang="de-DE" altLang="de-DE"/>
          </a:p>
        </p:txBody>
      </p:sp>
    </p:spTree>
    <p:extLst>
      <p:ext uri="{BB962C8B-B14F-4D97-AF65-F5344CB8AC3E}">
        <p14:creationId xmlns:p14="http://schemas.microsoft.com/office/powerpoint/2010/main" val="3210020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229600" cy="1371600"/>
          </a:xfrm>
        </p:spPr>
        <p:txBody>
          <a:bodyPr/>
          <a:lstStyle/>
          <a:p>
            <a:r>
              <a:rPr lang="de-DE"/>
              <a:t>Titelmasterformat durch Klicken bearbeiten</a:t>
            </a:r>
          </a:p>
        </p:txBody>
      </p:sp>
      <p:sp>
        <p:nvSpPr>
          <p:cNvPr id="3" name="Inhaltsplatzhalter 2"/>
          <p:cNvSpPr>
            <a:spLocks noGrp="1"/>
          </p:cNvSpPr>
          <p:nvPr>
            <p:ph sz="half" idx="1"/>
          </p:nvPr>
        </p:nvSpPr>
        <p:spPr>
          <a:xfrm>
            <a:off x="457200" y="1981200"/>
            <a:ext cx="4038600" cy="3886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981200"/>
            <a:ext cx="4038600" cy="3886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a:xfrm>
            <a:off x="3124200" y="6248400"/>
            <a:ext cx="2895600" cy="457200"/>
          </a:xfrm>
        </p:spPr>
        <p:txBody>
          <a:bodyPr/>
          <a:lstStyle>
            <a:lvl1pPr>
              <a:defRPr/>
            </a:lvl1pPr>
          </a:lstStyle>
          <a:p>
            <a:endParaRPr lang="de-DE" altLang="de-DE"/>
          </a:p>
        </p:txBody>
      </p:sp>
      <p:sp>
        <p:nvSpPr>
          <p:cNvPr id="6" name="Foliennummernplatzhalter 5"/>
          <p:cNvSpPr>
            <a:spLocks noGrp="1"/>
          </p:cNvSpPr>
          <p:nvPr>
            <p:ph type="sldNum" sz="quarter" idx="11"/>
          </p:nvPr>
        </p:nvSpPr>
        <p:spPr>
          <a:xfrm>
            <a:off x="6553200" y="6248400"/>
            <a:ext cx="2133600" cy="457200"/>
          </a:xfrm>
        </p:spPr>
        <p:txBody>
          <a:bodyPr/>
          <a:lstStyle>
            <a:lvl1pPr>
              <a:defRPr/>
            </a:lvl1pPr>
          </a:lstStyle>
          <a:p>
            <a:fld id="{93AD475D-D507-4481-87E3-688CB42A8175}" type="slidenum">
              <a:rPr lang="de-DE" altLang="de-DE"/>
              <a:pPr/>
              <a:t>‹Nr.›</a:t>
            </a:fld>
            <a:endParaRPr lang="de-DE" altLang="de-DE"/>
          </a:p>
        </p:txBody>
      </p:sp>
      <p:sp>
        <p:nvSpPr>
          <p:cNvPr id="7" name="Datumsplatzhalter 6"/>
          <p:cNvSpPr>
            <a:spLocks noGrp="1"/>
          </p:cNvSpPr>
          <p:nvPr>
            <p:ph type="dt" sz="half" idx="12"/>
          </p:nvPr>
        </p:nvSpPr>
        <p:spPr>
          <a:xfrm>
            <a:off x="457200" y="6245225"/>
            <a:ext cx="2133600" cy="476250"/>
          </a:xfrm>
        </p:spPr>
        <p:txBody>
          <a:bodyPr/>
          <a:lstStyle>
            <a:lvl1pPr>
              <a:defRPr/>
            </a:lvl1pPr>
          </a:lstStyle>
          <a:p>
            <a:endParaRPr lang="de-DE" altLang="de-DE"/>
          </a:p>
        </p:txBody>
      </p:sp>
    </p:spTree>
    <p:extLst>
      <p:ext uri="{BB962C8B-B14F-4D97-AF65-F5344CB8AC3E}">
        <p14:creationId xmlns:p14="http://schemas.microsoft.com/office/powerpoint/2010/main" val="361155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4038600" cy="3886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3"/>
          <p:cNvSpPr>
            <a:spLocks noGrp="1" noChangeArrowheads="1"/>
          </p:cNvSpPr>
          <p:nvPr>
            <p:ph type="sldNum" sz="quarter" idx="11"/>
          </p:nvPr>
        </p:nvSpPr>
        <p:spPr>
          <a:ln/>
        </p:spPr>
        <p:txBody>
          <a:bodyPr/>
          <a:lstStyle>
            <a:lvl1pPr>
              <a:defRPr/>
            </a:lvl1pPr>
          </a:lstStyle>
          <a:p>
            <a:pPr>
              <a:defRPr/>
            </a:pPr>
            <a:fld id="{E4E2842E-936B-4CAD-A271-A86B2763C513}" type="slidenum">
              <a:rPr lang="de-DE" altLang="de-DE"/>
              <a:pPr>
                <a:defRPr/>
              </a:pPr>
              <a:t>‹Nr.›</a:t>
            </a:fld>
            <a:endParaRPr lang="de-DE" alt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44992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8" name="Rectangle 3"/>
          <p:cNvSpPr>
            <a:spLocks noGrp="1" noChangeArrowheads="1"/>
          </p:cNvSpPr>
          <p:nvPr>
            <p:ph type="sldNum" sz="quarter" idx="11"/>
          </p:nvPr>
        </p:nvSpPr>
        <p:spPr>
          <a:ln/>
        </p:spPr>
        <p:txBody>
          <a:bodyPr/>
          <a:lstStyle>
            <a:lvl1pPr>
              <a:defRPr/>
            </a:lvl1pPr>
          </a:lstStyle>
          <a:p>
            <a:pPr>
              <a:defRPr/>
            </a:pPr>
            <a:fld id="{469A3DE6-E230-48BF-9ADE-91ACC58F5E81}" type="slidenum">
              <a:rPr lang="de-DE" altLang="de-DE"/>
              <a:pPr>
                <a:defRPr/>
              </a:pPr>
              <a:t>‹Nr.›</a:t>
            </a:fld>
            <a:endParaRPr lang="de-DE" altLang="de-DE"/>
          </a:p>
        </p:txBody>
      </p:sp>
      <p:sp>
        <p:nvSpPr>
          <p:cNvPr id="9"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44574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4" name="Rectangle 3"/>
          <p:cNvSpPr>
            <a:spLocks noGrp="1" noChangeArrowheads="1"/>
          </p:cNvSpPr>
          <p:nvPr>
            <p:ph type="sldNum" sz="quarter" idx="11"/>
          </p:nvPr>
        </p:nvSpPr>
        <p:spPr>
          <a:ln/>
        </p:spPr>
        <p:txBody>
          <a:bodyPr/>
          <a:lstStyle>
            <a:lvl1pPr>
              <a:defRPr/>
            </a:lvl1pPr>
          </a:lstStyle>
          <a:p>
            <a:pPr>
              <a:defRPr/>
            </a:pPr>
            <a:fld id="{438FA32E-8B04-4BC5-BE79-CD9BD36E2225}" type="slidenum">
              <a:rPr lang="de-DE" altLang="de-DE"/>
              <a:pPr>
                <a:defRPr/>
              </a:pPr>
              <a:t>‹Nr.›</a:t>
            </a:fld>
            <a:endParaRPr lang="de-DE" altLang="de-DE"/>
          </a:p>
        </p:txBody>
      </p:sp>
      <p:sp>
        <p:nvSpPr>
          <p:cNvPr id="5"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36859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3" name="Rectangle 3"/>
          <p:cNvSpPr>
            <a:spLocks noGrp="1" noChangeArrowheads="1"/>
          </p:cNvSpPr>
          <p:nvPr>
            <p:ph type="sldNum" sz="quarter" idx="11"/>
          </p:nvPr>
        </p:nvSpPr>
        <p:spPr>
          <a:ln/>
        </p:spPr>
        <p:txBody>
          <a:bodyPr/>
          <a:lstStyle>
            <a:lvl1pPr>
              <a:defRPr/>
            </a:lvl1pPr>
          </a:lstStyle>
          <a:p>
            <a:pPr>
              <a:defRPr/>
            </a:pPr>
            <a:fld id="{9D5EEBCC-22DF-4F11-B844-70EC0727EA27}" type="slidenum">
              <a:rPr lang="de-DE" altLang="de-DE"/>
              <a:pPr>
                <a:defRPr/>
              </a:pPr>
              <a:t>‹Nr.›</a:t>
            </a:fld>
            <a:endParaRPr lang="de-DE" altLang="de-DE"/>
          </a:p>
        </p:txBody>
      </p:sp>
      <p:sp>
        <p:nvSpPr>
          <p:cNvPr id="4"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27605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3"/>
          <p:cNvSpPr>
            <a:spLocks noGrp="1" noChangeArrowheads="1"/>
          </p:cNvSpPr>
          <p:nvPr>
            <p:ph type="sldNum" sz="quarter" idx="11"/>
          </p:nvPr>
        </p:nvSpPr>
        <p:spPr>
          <a:ln/>
        </p:spPr>
        <p:txBody>
          <a:bodyPr/>
          <a:lstStyle>
            <a:lvl1pPr>
              <a:defRPr/>
            </a:lvl1pPr>
          </a:lstStyle>
          <a:p>
            <a:pPr>
              <a:defRPr/>
            </a:pPr>
            <a:fld id="{2AC492DD-374B-4CBF-908A-FA0761CD16C1}" type="slidenum">
              <a:rPr lang="de-DE" altLang="de-DE"/>
              <a:pPr>
                <a:defRPr/>
              </a:pPr>
              <a:t>‹Nr.›</a:t>
            </a:fld>
            <a:endParaRPr lang="de-DE" alt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917413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2"/>
          <p:cNvSpPr>
            <a:spLocks noGrp="1" noChangeArrowheads="1"/>
          </p:cNvSpPr>
          <p:nvPr>
            <p:ph type="ftr" sz="quarter" idx="10"/>
          </p:nvPr>
        </p:nvSpPr>
        <p:spPr>
          <a:ln/>
        </p:spPr>
        <p:txBody>
          <a:bodyPr/>
          <a:lstStyle>
            <a:lvl1pPr>
              <a:defRPr/>
            </a:lvl1pPr>
          </a:lstStyle>
          <a:p>
            <a:pPr>
              <a:defRPr/>
            </a:pPr>
            <a:endParaRPr lang="de-DE" altLang="de-DE"/>
          </a:p>
        </p:txBody>
      </p:sp>
      <p:sp>
        <p:nvSpPr>
          <p:cNvPr id="6" name="Rectangle 3"/>
          <p:cNvSpPr>
            <a:spLocks noGrp="1" noChangeArrowheads="1"/>
          </p:cNvSpPr>
          <p:nvPr>
            <p:ph type="sldNum" sz="quarter" idx="11"/>
          </p:nvPr>
        </p:nvSpPr>
        <p:spPr>
          <a:ln/>
        </p:spPr>
        <p:txBody>
          <a:bodyPr/>
          <a:lstStyle>
            <a:lvl1pPr>
              <a:defRPr/>
            </a:lvl1pPr>
          </a:lstStyle>
          <a:p>
            <a:pPr>
              <a:defRPr/>
            </a:pPr>
            <a:fld id="{B445AEA5-B522-4BA5-8C87-CFC3BCDF6994}" type="slidenum">
              <a:rPr lang="de-DE" altLang="de-DE"/>
              <a:pPr>
                <a:defRPr/>
              </a:pPr>
              <a:t>‹Nr.›</a:t>
            </a:fld>
            <a:endParaRPr lang="de-DE" altLang="de-DE"/>
          </a:p>
        </p:txBody>
      </p:sp>
      <p:sp>
        <p:nvSpPr>
          <p:cNvPr id="7" name="Rectangle 16"/>
          <p:cNvSpPr>
            <a:spLocks noGrp="1" noChangeArrowheads="1"/>
          </p:cNvSpPr>
          <p:nvPr>
            <p:ph type="dt" sz="half" idx="12"/>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12138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A246"/>
            </a:gs>
            <a:gs pos="50000">
              <a:srgbClr val="FFDE9B"/>
            </a:gs>
            <a:gs pos="100000">
              <a:srgbClr val="CDA246"/>
            </a:gs>
          </a:gsLst>
          <a:lin ang="2700000" scaled="1"/>
        </a:gra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defRPr>
            </a:lvl1pPr>
          </a:lstStyle>
          <a:p>
            <a:pPr>
              <a:defRPr/>
            </a:pPr>
            <a:endParaRPr lang="de-DE" altLang="de-DE"/>
          </a:p>
        </p:txBody>
      </p:sp>
      <p:sp>
        <p:nvSpPr>
          <p:cNvPr id="233475"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effectLst/>
                <a:latin typeface="Arial Black" panose="020B0A04020102020204" pitchFamily="34" charset="0"/>
              </a:defRPr>
            </a:lvl1pPr>
          </a:lstStyle>
          <a:p>
            <a:pPr>
              <a:defRPr/>
            </a:pPr>
            <a:fld id="{0C778484-B4E7-497E-A03E-235D69363048}" type="slidenum">
              <a:rPr lang="de-DE" altLang="de-DE"/>
              <a:pPr>
                <a:defRPr/>
              </a:pPr>
              <a:t>‹Nr.›</a:t>
            </a:fld>
            <a:endParaRPr lang="de-DE" altLang="de-DE"/>
          </a:p>
        </p:txBody>
      </p:sp>
      <p:grpSp>
        <p:nvGrpSpPr>
          <p:cNvPr id="1028" name="Group 4"/>
          <p:cNvGrpSpPr>
            <a:grpSpLocks/>
          </p:cNvGrpSpPr>
          <p:nvPr/>
        </p:nvGrpSpPr>
        <p:grpSpPr bwMode="auto">
          <a:xfrm>
            <a:off x="0" y="0"/>
            <a:ext cx="9144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de-DE" altLang="de-DE" sz="2400">
                <a:latin typeface="Times New Roman" panose="02020603050405020304"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1800">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1800">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1800">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1800">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2400">
                <a:latin typeface="Times New Roman" panose="02020603050405020304"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1800">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endParaRPr lang="de-DE" altLang="de-DE" sz="1800">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33488"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effectLst/>
              </a:defRPr>
            </a:lvl1pPr>
          </a:lstStyle>
          <a:p>
            <a:pPr>
              <a:defRPr/>
            </a:pPr>
            <a:endParaRPr lang="de-DE" altLang="de-DE"/>
          </a:p>
        </p:txBody>
      </p:sp>
    </p:spTree>
  </p:cSld>
  <p:clrMap bg1="lt1" tx1="dk1" bg2="lt2" tx2="dk2" accent1="accent1" accent2="accent2" accent3="accent3" accent4="accent4" accent5="accent5" accent6="accent6" hlink="hlink" folHlink="folHlink"/>
  <p:sldLayoutIdLst>
    <p:sldLayoutId id="2147483708"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anose="020B0604020202020204" pitchFamily="34" charset="0"/>
        </a:defRPr>
      </a:lvl2pPr>
      <a:lvl3pPr algn="l" rtl="0" eaLnBrk="1" fontAlgn="base" hangingPunct="1">
        <a:spcBef>
          <a:spcPct val="0"/>
        </a:spcBef>
        <a:spcAft>
          <a:spcPct val="0"/>
        </a:spcAft>
        <a:defRPr sz="4400">
          <a:solidFill>
            <a:schemeClr val="tx1"/>
          </a:solidFill>
          <a:latin typeface="Arial" panose="020B0604020202020204" pitchFamily="34" charset="0"/>
        </a:defRPr>
      </a:lvl3pPr>
      <a:lvl4pPr algn="l" rtl="0" eaLnBrk="1" fontAlgn="base" hangingPunct="1">
        <a:spcBef>
          <a:spcPct val="0"/>
        </a:spcBef>
        <a:spcAft>
          <a:spcPct val="0"/>
        </a:spcAft>
        <a:defRPr sz="4400">
          <a:solidFill>
            <a:schemeClr val="tx1"/>
          </a:solidFill>
          <a:latin typeface="Arial" panose="020B0604020202020204" pitchFamily="34" charset="0"/>
        </a:defRPr>
      </a:lvl4pPr>
      <a:lvl5pPr algn="l" rtl="0" eaLnBrk="1" fontAlgn="base" hangingPunct="1">
        <a:spcBef>
          <a:spcPct val="0"/>
        </a:spcBef>
        <a:spcAft>
          <a:spcPct val="0"/>
        </a:spcAft>
        <a:defRPr sz="4400">
          <a:solidFill>
            <a:schemeClr val="tx1"/>
          </a:solidFill>
          <a:latin typeface="Arial" panose="020B0604020202020204" pitchFamily="34" charset="0"/>
        </a:defRPr>
      </a:lvl5pPr>
      <a:lvl6pPr marL="457200" algn="l" rtl="0" eaLnBrk="1" fontAlgn="base" hangingPunct="1">
        <a:spcBef>
          <a:spcPct val="0"/>
        </a:spcBef>
        <a:spcAft>
          <a:spcPct val="0"/>
        </a:spcAft>
        <a:defRPr sz="4400">
          <a:solidFill>
            <a:schemeClr val="tx1"/>
          </a:solidFill>
          <a:latin typeface="Arial" panose="020B0604020202020204" pitchFamily="34" charset="0"/>
        </a:defRPr>
      </a:lvl6pPr>
      <a:lvl7pPr marL="914400" algn="l" rtl="0" eaLnBrk="1" fontAlgn="base" hangingPunct="1">
        <a:spcBef>
          <a:spcPct val="0"/>
        </a:spcBef>
        <a:spcAft>
          <a:spcPct val="0"/>
        </a:spcAft>
        <a:defRPr sz="4400">
          <a:solidFill>
            <a:schemeClr val="tx1"/>
          </a:solidFill>
          <a:latin typeface="Arial" panose="020B0604020202020204" pitchFamily="34" charset="0"/>
        </a:defRPr>
      </a:lvl7pPr>
      <a:lvl8pPr marL="1371600" algn="l" rtl="0" eaLnBrk="1" fontAlgn="base" hangingPunct="1">
        <a:spcBef>
          <a:spcPct val="0"/>
        </a:spcBef>
        <a:spcAft>
          <a:spcPct val="0"/>
        </a:spcAft>
        <a:defRPr sz="4400">
          <a:solidFill>
            <a:schemeClr val="tx1"/>
          </a:solidFill>
          <a:latin typeface="Arial" panose="020B0604020202020204" pitchFamily="34" charset="0"/>
        </a:defRPr>
      </a:lvl8pPr>
      <a:lvl9pPr marL="1828800" algn="l" rtl="0" eaLnBrk="1" fontAlgn="base" hangingPunct="1">
        <a:spcBef>
          <a:spcPct val="0"/>
        </a:spcBef>
        <a:spcAft>
          <a:spcPct val="0"/>
        </a:spcAft>
        <a:defRPr sz="4400">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A246"/>
            </a:gs>
            <a:gs pos="50000">
              <a:srgbClr val="FFDE9B"/>
            </a:gs>
            <a:gs pos="100000">
              <a:srgbClr val="CDA246"/>
            </a:gs>
          </a:gsLst>
          <a:lin ang="2700000" scaled="1"/>
        </a:gra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de-DE" altLang="de-DE"/>
          </a:p>
        </p:txBody>
      </p:sp>
      <p:sp>
        <p:nvSpPr>
          <p:cNvPr id="21197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anose="020B0A04020102020204" pitchFamily="34" charset="0"/>
              </a:defRPr>
            </a:lvl1pPr>
          </a:lstStyle>
          <a:p>
            <a:fld id="{20E83809-F531-4754-9DF3-832A727246DE}" type="slidenum">
              <a:rPr lang="de-DE" altLang="de-DE"/>
              <a:pPr/>
              <a:t>‹Nr.›</a:t>
            </a:fld>
            <a:endParaRPr lang="de-DE" altLang="de-DE"/>
          </a:p>
        </p:txBody>
      </p:sp>
      <p:grpSp>
        <p:nvGrpSpPr>
          <p:cNvPr id="211972" name="Group 4"/>
          <p:cNvGrpSpPr>
            <a:grpSpLocks/>
          </p:cNvGrpSpPr>
          <p:nvPr/>
        </p:nvGrpSpPr>
        <p:grpSpPr bwMode="auto">
          <a:xfrm>
            <a:off x="0" y="0"/>
            <a:ext cx="9144000" cy="546100"/>
            <a:chOff x="0" y="0"/>
            <a:chExt cx="5760" cy="344"/>
          </a:xfrm>
        </p:grpSpPr>
        <p:sp>
          <p:nvSpPr>
            <p:cNvPr id="21197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sz="2400">
                <a:latin typeface="Times New Roman" panose="02020603050405020304" pitchFamily="18" charset="0"/>
              </a:endParaRPr>
            </a:p>
          </p:txBody>
        </p:sp>
        <p:sp>
          <p:nvSpPr>
            <p:cNvPr id="21197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197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solidFill>
                  <a:schemeClr val="hlink"/>
                </a:solidFill>
              </a:endParaRPr>
            </a:p>
          </p:txBody>
        </p:sp>
        <p:sp>
          <p:nvSpPr>
            <p:cNvPr id="21197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solidFill>
                  <a:schemeClr val="hlink"/>
                </a:solidFill>
              </a:endParaRPr>
            </a:p>
          </p:txBody>
        </p:sp>
        <p:sp>
          <p:nvSpPr>
            <p:cNvPr id="21197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solidFill>
                  <a:schemeClr val="accent2"/>
                </a:solidFill>
              </a:endParaRPr>
            </a:p>
          </p:txBody>
        </p:sp>
        <p:sp>
          <p:nvSpPr>
            <p:cNvPr id="21197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solidFill>
                  <a:schemeClr val="hlink"/>
                </a:solidFill>
              </a:endParaRPr>
            </a:p>
          </p:txBody>
        </p:sp>
        <p:sp>
          <p:nvSpPr>
            <p:cNvPr id="21197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2400">
                <a:latin typeface="Times New Roman" panose="02020603050405020304" pitchFamily="18" charset="0"/>
              </a:endParaRPr>
            </a:p>
          </p:txBody>
        </p:sp>
        <p:sp>
          <p:nvSpPr>
            <p:cNvPr id="21198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solidFill>
                  <a:schemeClr val="accent2"/>
                </a:solidFill>
              </a:endParaRPr>
            </a:p>
          </p:txBody>
        </p:sp>
        <p:sp>
          <p:nvSpPr>
            <p:cNvPr id="21198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solidFill>
                  <a:schemeClr val="accent2"/>
                </a:solidFill>
              </a:endParaRPr>
            </a:p>
          </p:txBody>
        </p:sp>
      </p:grpSp>
      <p:sp>
        <p:nvSpPr>
          <p:cNvPr id="211982"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11983"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21198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Tree>
    <p:extLst>
      <p:ext uri="{BB962C8B-B14F-4D97-AF65-F5344CB8AC3E}">
        <p14:creationId xmlns:p14="http://schemas.microsoft.com/office/powerpoint/2010/main" val="4886019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l" rtl="0" fontAlgn="base">
        <a:spcBef>
          <a:spcPct val="0"/>
        </a:spcBef>
        <a:spcAft>
          <a:spcPct val="0"/>
        </a:spcAft>
        <a:defRPr sz="4400" kern="12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panose="020B0604020202020204" pitchFamily="34" charset="0"/>
        </a:defRPr>
      </a:lvl2pPr>
      <a:lvl3pPr algn="l" rtl="0" fontAlgn="base">
        <a:spcBef>
          <a:spcPct val="0"/>
        </a:spcBef>
        <a:spcAft>
          <a:spcPct val="0"/>
        </a:spcAft>
        <a:defRPr sz="4400">
          <a:solidFill>
            <a:schemeClr val="tx1"/>
          </a:solidFill>
          <a:latin typeface="Arial" panose="020B0604020202020204" pitchFamily="34" charset="0"/>
        </a:defRPr>
      </a:lvl3pPr>
      <a:lvl4pPr algn="l" rtl="0" fontAlgn="base">
        <a:spcBef>
          <a:spcPct val="0"/>
        </a:spcBef>
        <a:spcAft>
          <a:spcPct val="0"/>
        </a:spcAft>
        <a:defRPr sz="4400">
          <a:solidFill>
            <a:schemeClr val="tx1"/>
          </a:solidFill>
          <a:latin typeface="Arial" panose="020B0604020202020204" pitchFamily="34" charset="0"/>
        </a:defRPr>
      </a:lvl4pPr>
      <a:lvl5pPr algn="l" rtl="0" fontAlgn="base">
        <a:spcBef>
          <a:spcPct val="0"/>
        </a:spcBef>
        <a:spcAft>
          <a:spcPct val="0"/>
        </a:spcAft>
        <a:defRPr sz="4400">
          <a:solidFill>
            <a:schemeClr val="tx1"/>
          </a:solidFill>
          <a:latin typeface="Arial" panose="020B0604020202020204" pitchFamily="34" charset="0"/>
        </a:defRPr>
      </a:lvl5pPr>
      <a:lvl6pPr marL="457200" algn="l" rtl="0" fontAlgn="base">
        <a:spcBef>
          <a:spcPct val="0"/>
        </a:spcBef>
        <a:spcAft>
          <a:spcPct val="0"/>
        </a:spcAft>
        <a:defRPr sz="4400">
          <a:solidFill>
            <a:schemeClr val="tx1"/>
          </a:solidFill>
          <a:latin typeface="Arial" panose="020B0604020202020204" pitchFamily="34" charset="0"/>
        </a:defRPr>
      </a:lvl6pPr>
      <a:lvl7pPr marL="914400" algn="l" rtl="0" fontAlgn="base">
        <a:spcBef>
          <a:spcPct val="0"/>
        </a:spcBef>
        <a:spcAft>
          <a:spcPct val="0"/>
        </a:spcAft>
        <a:defRPr sz="4400">
          <a:solidFill>
            <a:schemeClr val="tx1"/>
          </a:solidFill>
          <a:latin typeface="Arial" panose="020B0604020202020204" pitchFamily="34" charset="0"/>
        </a:defRPr>
      </a:lvl7pPr>
      <a:lvl8pPr marL="1371600" algn="l" rtl="0" fontAlgn="base">
        <a:spcBef>
          <a:spcPct val="0"/>
        </a:spcBef>
        <a:spcAft>
          <a:spcPct val="0"/>
        </a:spcAft>
        <a:defRPr sz="4400">
          <a:solidFill>
            <a:schemeClr val="tx1"/>
          </a:solidFill>
          <a:latin typeface="Arial" panose="020B0604020202020204" pitchFamily="34" charset="0"/>
        </a:defRPr>
      </a:lvl8pPr>
      <a:lvl9pPr marL="1828800" algn="l"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s://de.wikipedia.org/wiki/Amateurfunkdienst" TargetMode="External"/><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de.wikipedia.org/wiki/Modulation_(Technik)" TargetMode="External"/><Relationship Id="rId4" Type="http://schemas.openxmlformats.org/officeDocument/2006/relationships/hyperlink" Target="https://de.wikipedia.org/wiki/Bandbrei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oleObject" Target="../embeddings/oleObject4.bin"/><Relationship Id="rId18" Type="http://schemas.openxmlformats.org/officeDocument/2006/relationships/image" Target="../media/image10.emf"/><Relationship Id="rId3" Type="http://schemas.openxmlformats.org/officeDocument/2006/relationships/image" Target="../media/image1.png"/><Relationship Id="rId21" Type="http://schemas.openxmlformats.org/officeDocument/2006/relationships/oleObject" Target="../embeddings/oleObject8.bin"/><Relationship Id="rId7" Type="http://schemas.openxmlformats.org/officeDocument/2006/relationships/oleObject" Target="../embeddings/oleObject1.bin"/><Relationship Id="rId12" Type="http://schemas.openxmlformats.org/officeDocument/2006/relationships/image" Target="../media/image7.emf"/><Relationship Id="rId17" Type="http://schemas.openxmlformats.org/officeDocument/2006/relationships/oleObject" Target="../embeddings/oleObject6.bin"/><Relationship Id="rId2" Type="http://schemas.openxmlformats.org/officeDocument/2006/relationships/notesSlide" Target="../notesSlides/notesSlide2.xml"/><Relationship Id="rId16" Type="http://schemas.openxmlformats.org/officeDocument/2006/relationships/image" Target="../media/image9.emf"/><Relationship Id="rId20" Type="http://schemas.openxmlformats.org/officeDocument/2006/relationships/image" Target="../media/image11.emf"/><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oleObject" Target="../embeddings/oleObject3.bin"/><Relationship Id="rId24" Type="http://schemas.openxmlformats.org/officeDocument/2006/relationships/image" Target="../media/image13.emf"/><Relationship Id="rId5" Type="http://schemas.openxmlformats.org/officeDocument/2006/relationships/image" Target="../media/image2.png"/><Relationship Id="rId15" Type="http://schemas.openxmlformats.org/officeDocument/2006/relationships/oleObject" Target="../embeddings/oleObject5.bin"/><Relationship Id="rId23" Type="http://schemas.openxmlformats.org/officeDocument/2006/relationships/oleObject" Target="../embeddings/oleObject9.bin"/><Relationship Id="rId10" Type="http://schemas.openxmlformats.org/officeDocument/2006/relationships/image" Target="../media/image6.emf"/><Relationship Id="rId19" Type="http://schemas.openxmlformats.org/officeDocument/2006/relationships/oleObject" Target="../embeddings/oleObject7.bin"/><Relationship Id="rId4" Type="http://schemas.openxmlformats.org/officeDocument/2006/relationships/image" Target="../media/image3.png"/><Relationship Id="rId9" Type="http://schemas.openxmlformats.org/officeDocument/2006/relationships/oleObject" Target="../embeddings/oleObject2.bin"/><Relationship Id="rId14" Type="http://schemas.openxmlformats.org/officeDocument/2006/relationships/image" Target="../media/image8.emf"/><Relationship Id="rId22"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g"/><Relationship Id="rId10" Type="http://schemas.openxmlformats.org/officeDocument/2006/relationships/comments" Target="../comments/comment1.xml"/><Relationship Id="rId4" Type="http://schemas.openxmlformats.org/officeDocument/2006/relationships/image" Target="../media/image2.png"/><Relationship Id="rId9"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1.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50.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4.emf"/><Relationship Id="rId4" Type="http://schemas.openxmlformats.org/officeDocument/2006/relationships/oleObject" Target="../embeddings/oleObject11.bin"/></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2.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png"/><Relationship Id="rId7" Type="http://schemas.openxmlformats.org/officeDocument/2006/relationships/image" Target="../media/image70.jp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2.png"/><Relationship Id="rId9"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75.jp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DF7HD@darc.d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jpg"/><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9.xml"/><Relationship Id="rId5" Type="http://schemas.openxmlformats.org/officeDocument/2006/relationships/image" Target="../media/image80.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9.xml"/><Relationship Id="rId5" Type="http://schemas.openxmlformats.org/officeDocument/2006/relationships/image" Target="../media/image8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85.jpg"/><Relationship Id="rId4" Type="http://schemas.openxmlformats.org/officeDocument/2006/relationships/image" Target="../media/image84.jp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88.jpg"/></Relationships>
</file>

<file path=ppt/slides/_rels/slide9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90.jpg"/></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9.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7F26050-C0D3-4953-96FF-ADE29CCB867E}"/>
              </a:ext>
            </a:extLst>
          </p:cNvPr>
          <p:cNvSpPr>
            <a:spLocks noGrp="1"/>
          </p:cNvSpPr>
          <p:nvPr>
            <p:ph type="sldNum" sz="quarter" idx="11"/>
          </p:nvPr>
        </p:nvSpPr>
        <p:spPr/>
        <p:txBody>
          <a:bodyPr/>
          <a:lstStyle/>
          <a:p>
            <a:pPr>
              <a:defRPr/>
            </a:pPr>
            <a:fld id="{E4E2842E-936B-4CAD-A271-A86B2763C513}" type="slidenum">
              <a:rPr lang="de-DE" altLang="de-DE" smtClean="0"/>
              <a:pPr>
                <a:defRPr/>
              </a:pPr>
              <a:t>1</a:t>
            </a:fld>
            <a:endParaRPr lang="de-DE" altLang="de-DE"/>
          </a:p>
        </p:txBody>
      </p:sp>
      <p:pic>
        <p:nvPicPr>
          <p:cNvPr id="6" name="Picture 2" descr="Darc">
            <a:extLst>
              <a:ext uri="{FF2B5EF4-FFF2-40B4-BE49-F238E27FC236}">
                <a16:creationId xmlns:a16="http://schemas.microsoft.com/office/drawing/2014/main" id="{F9853511-36BE-457A-872F-7D3FB0034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10DF9C80-8B36-45CE-BBE9-3F4D94885F9F}"/>
              </a:ext>
            </a:extLst>
          </p:cNvPr>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 name="Text Box 5">
            <a:extLst>
              <a:ext uri="{FF2B5EF4-FFF2-40B4-BE49-F238E27FC236}">
                <a16:creationId xmlns:a16="http://schemas.microsoft.com/office/drawing/2014/main" id="{41610DEB-4DF4-40B7-B3DF-93E4F0E3E74C}"/>
              </a:ext>
            </a:extLst>
          </p:cNvPr>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45" name="Rectangle 4">
            <a:extLst>
              <a:ext uri="{FF2B5EF4-FFF2-40B4-BE49-F238E27FC236}">
                <a16:creationId xmlns:a16="http://schemas.microsoft.com/office/drawing/2014/main" id="{7809AA5A-A384-431B-AB2F-95D66524A8A3}"/>
              </a:ext>
            </a:extLst>
          </p:cNvPr>
          <p:cNvSpPr>
            <a:spLocks noChangeArrowheads="1"/>
          </p:cNvSpPr>
          <p:nvPr/>
        </p:nvSpPr>
        <p:spPr bwMode="auto">
          <a:xfrm>
            <a:off x="440177" y="6426200"/>
            <a:ext cx="8194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000" b="1" dirty="0"/>
              <a:t>11.10.2025</a:t>
            </a:r>
          </a:p>
        </p:txBody>
      </p:sp>
      <p:sp>
        <p:nvSpPr>
          <p:cNvPr id="48" name="Oval 12">
            <a:extLst>
              <a:ext uri="{FF2B5EF4-FFF2-40B4-BE49-F238E27FC236}">
                <a16:creationId xmlns:a16="http://schemas.microsoft.com/office/drawing/2014/main" id="{97723CEC-0BD6-403C-A260-F2D8801A277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49" name="Picture 45" descr="Weiter">
            <a:extLst>
              <a:ext uri="{FF2B5EF4-FFF2-40B4-BE49-F238E27FC236}">
                <a16:creationId xmlns:a16="http://schemas.microsoft.com/office/drawing/2014/main" id="{B733DD9C-53B8-498A-8D34-4EDCC5010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9E9C0C5-BB1E-467A-A398-165EBE4DCA29}"/>
              </a:ext>
            </a:extLst>
          </p:cNvPr>
          <p:cNvSpPr txBox="1"/>
          <p:nvPr/>
        </p:nvSpPr>
        <p:spPr>
          <a:xfrm>
            <a:off x="143793" y="1374914"/>
            <a:ext cx="8767638" cy="3170099"/>
          </a:xfrm>
          <a:prstGeom prst="rect">
            <a:avLst/>
          </a:prstGeom>
          <a:noFill/>
        </p:spPr>
        <p:txBody>
          <a:bodyPr wrap="square" rtlCol="0">
            <a:spAutoFit/>
          </a:bodyPr>
          <a:lstStyle/>
          <a:p>
            <a:pPr algn="ctr"/>
            <a:r>
              <a:rPr lang="de-DE" sz="4000" b="1" dirty="0"/>
              <a:t> Einführungsabend </a:t>
            </a:r>
            <a:br>
              <a:rPr lang="de-DE" sz="4000" b="1" dirty="0"/>
            </a:br>
            <a:br>
              <a:rPr lang="de-DE" sz="4000" b="1" dirty="0"/>
            </a:br>
            <a:r>
              <a:rPr lang="de-DE" sz="4000" b="1" dirty="0"/>
              <a:t>Ausbildungskursus</a:t>
            </a:r>
          </a:p>
          <a:p>
            <a:pPr algn="ctr"/>
            <a:r>
              <a:rPr lang="de-DE" sz="4000" b="1" dirty="0"/>
              <a:t>Vorbereitung</a:t>
            </a:r>
          </a:p>
          <a:p>
            <a:pPr algn="ctr"/>
            <a:r>
              <a:rPr lang="de-DE" sz="4000" b="1" dirty="0"/>
              <a:t>auf die Lizenzprüfung</a:t>
            </a:r>
          </a:p>
        </p:txBody>
      </p:sp>
      <p:sp>
        <p:nvSpPr>
          <p:cNvPr id="3" name="Rechteck 2">
            <a:extLst>
              <a:ext uri="{FF2B5EF4-FFF2-40B4-BE49-F238E27FC236}">
                <a16:creationId xmlns:a16="http://schemas.microsoft.com/office/drawing/2014/main" id="{5A9344BB-C7A4-4A39-8927-1CF4E2D2DD01}"/>
              </a:ext>
            </a:extLst>
          </p:cNvPr>
          <p:cNvSpPr/>
          <p:nvPr/>
        </p:nvSpPr>
        <p:spPr>
          <a:xfrm>
            <a:off x="287339" y="5068341"/>
            <a:ext cx="8461374" cy="1384995"/>
          </a:xfrm>
          <a:prstGeom prst="rect">
            <a:avLst/>
          </a:prstGeom>
        </p:spPr>
        <p:txBody>
          <a:bodyPr wrap="square">
            <a:spAutoFit/>
          </a:bodyPr>
          <a:lstStyle/>
          <a:p>
            <a:pPr algn="ctr"/>
            <a:r>
              <a:rPr lang="de-DE" altLang="de-DE" b="1" dirty="0"/>
              <a:t>Deutschen Amateur-Radio-Club e.V.</a:t>
            </a:r>
            <a:br>
              <a:rPr lang="de-DE" altLang="de-DE" b="1" dirty="0"/>
            </a:br>
            <a:r>
              <a:rPr lang="de-DE" altLang="de-DE" b="1" dirty="0"/>
              <a:t>Ortsverband Hamburg-Alstertal</a:t>
            </a:r>
            <a:br>
              <a:rPr lang="de-DE" altLang="de-DE" b="1" dirty="0"/>
            </a:br>
            <a:r>
              <a:rPr lang="de-DE" altLang="de-DE" b="1" dirty="0"/>
              <a:t>E13</a:t>
            </a:r>
            <a:endParaRPr lang="de-DE" dirty="0"/>
          </a:p>
        </p:txBody>
      </p:sp>
    </p:spTree>
    <p:extLst>
      <p:ext uri="{BB962C8B-B14F-4D97-AF65-F5344CB8AC3E}">
        <p14:creationId xmlns:p14="http://schemas.microsoft.com/office/powerpoint/2010/main" val="42940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2500"/>
                            </p:stCondLst>
                            <p:childTnLst>
                              <p:par>
                                <p:cTn id="20" presetID="10" presetClass="exit" presetSubtype="0" fill="hold" grpId="1" nodeType="after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animBg="1"/>
      <p:bldP spid="48" grpId="1" animBg="1"/>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A7EEA049-129E-4ADC-A4EA-62E3D021117A}" type="slidenum">
              <a:rPr lang="de-DE" altLang="de-DE" sz="1200">
                <a:latin typeface="Arial Black" panose="020B0A04020102020204" pitchFamily="34" charset="0"/>
              </a:rPr>
              <a:pPr algn="r"/>
              <a:t>10</a:t>
            </a:fld>
            <a:endParaRPr lang="de-DE" altLang="de-DE" sz="1200">
              <a:latin typeface="Arial Black" panose="020B0A04020102020204" pitchFamily="34" charset="0"/>
            </a:endParaRPr>
          </a:p>
        </p:txBody>
      </p:sp>
      <p:pic>
        <p:nvPicPr>
          <p:cNvPr id="92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414727" name="Rectangle 7"/>
          <p:cNvSpPr>
            <a:spLocks noGrp="1" noChangeArrowheads="1"/>
          </p:cNvSpPr>
          <p:nvPr>
            <p:ph type="title"/>
          </p:nvPr>
        </p:nvSpPr>
        <p:spPr>
          <a:xfrm>
            <a:off x="358775" y="676275"/>
            <a:ext cx="6481763" cy="547688"/>
          </a:xfrm>
          <a:noFill/>
        </p:spPr>
        <p:txBody>
          <a:bodyPr/>
          <a:lstStyle/>
          <a:p>
            <a:pPr eaLnBrk="1" hangingPunct="1"/>
            <a:r>
              <a:rPr lang="de-DE" altLang="de-DE" sz="2800" b="1" dirty="0"/>
              <a:t>Was ist Amateurfunk überhaupt?</a:t>
            </a:r>
          </a:p>
        </p:txBody>
      </p:sp>
      <p:sp>
        <p:nvSpPr>
          <p:cNvPr id="414728" name="Text Box 8"/>
          <p:cNvSpPr txBox="1">
            <a:spLocks noChangeArrowheads="1"/>
          </p:cNvSpPr>
          <p:nvPr/>
        </p:nvSpPr>
        <p:spPr bwMode="auto">
          <a:xfrm>
            <a:off x="250825" y="1290638"/>
            <a:ext cx="8642350"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lgn="l">
              <a:defRPr>
                <a:solidFill>
                  <a:schemeClr val="tx1"/>
                </a:solidFill>
                <a:latin typeface="Arial" panose="020B0604020202020204" pitchFamily="34" charset="0"/>
              </a:defRPr>
            </a:lvl1pPr>
            <a:lvl2pPr marL="539750"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spcAft>
                <a:spcPct val="25000"/>
              </a:spcAft>
              <a:buClr>
                <a:srgbClr val="FF0000"/>
              </a:buClr>
              <a:buFont typeface="Wingdings" panose="05000000000000000000" pitchFamily="2" charset="2"/>
              <a:buChar char="Ø"/>
              <a:defRPr/>
            </a:pPr>
            <a:r>
              <a:rPr lang="de-DE" altLang="de-DE" sz="2400" b="1" dirty="0"/>
              <a:t>Der Amateurfunkdienst ist heute ein </a:t>
            </a:r>
            <a:r>
              <a:rPr lang="de-DE" altLang="de-DE" sz="2400" b="1" dirty="0">
                <a:solidFill>
                  <a:srgbClr val="0000FF"/>
                </a:solidFill>
              </a:rPr>
              <a:t>eigenständiger</a:t>
            </a:r>
            <a:r>
              <a:rPr lang="de-DE" altLang="de-DE" sz="2400" b="1" dirty="0"/>
              <a:t> </a:t>
            </a:r>
            <a:r>
              <a:rPr lang="de-DE" altLang="de-DE" sz="2400" b="1" dirty="0">
                <a:solidFill>
                  <a:srgbClr val="0000FF"/>
                </a:solidFill>
              </a:rPr>
              <a:t>Funkdienst</a:t>
            </a:r>
            <a:r>
              <a:rPr lang="de-DE" altLang="de-DE" sz="2400" b="1" dirty="0"/>
              <a:t>, der von </a:t>
            </a:r>
            <a:r>
              <a:rPr lang="de-DE" altLang="de-DE" sz="2400" b="1" dirty="0">
                <a:solidFill>
                  <a:srgbClr val="0000FF"/>
                </a:solidFill>
              </a:rPr>
              <a:t>Funkamateuren</a:t>
            </a:r>
            <a:r>
              <a:rPr lang="de-DE" altLang="de-DE" sz="2400" b="1" dirty="0"/>
              <a:t> untereinander, zu experimentellen und technisch-wissenschaftlichen Studien, zur eigenen Weiterbildung, zur Völkerverständigung und zur Unterstützung von Hilfsaktionen in Not- und Katastrophenfällen wahrgenommen wird. </a:t>
            </a:r>
          </a:p>
          <a:p>
            <a:pPr eaLnBrk="1" hangingPunct="1">
              <a:spcAft>
                <a:spcPct val="25000"/>
              </a:spcAft>
              <a:buClr>
                <a:srgbClr val="FF0000"/>
              </a:buClr>
              <a:buFont typeface="Wingdings" panose="05000000000000000000" pitchFamily="2" charset="2"/>
              <a:buChar char="Ø"/>
              <a:defRPr/>
            </a:pPr>
            <a:r>
              <a:rPr lang="de-DE" altLang="de-DE" sz="2400" b="1" dirty="0"/>
              <a:t>Die Bezeichnung </a:t>
            </a:r>
            <a:r>
              <a:rPr lang="de-DE" altLang="de-DE" sz="2400" b="1" dirty="0">
                <a:solidFill>
                  <a:srgbClr val="0000FF"/>
                </a:solidFill>
              </a:rPr>
              <a:t>Amateurfunker</a:t>
            </a:r>
            <a:r>
              <a:rPr lang="de-DE" altLang="de-DE" sz="2400" b="1" dirty="0"/>
              <a:t> ist unüblich, um sie nicht mit den Personen zu verwechseln, die nicht ordnungsgemäß ermächtigt sind, denn zur Teilnahme am Amateurfunk ist grundsätzlich eine </a:t>
            </a:r>
            <a:r>
              <a:rPr lang="de-DE" altLang="de-DE" sz="2400" b="1" dirty="0">
                <a:solidFill>
                  <a:srgbClr val="0000FF"/>
                </a:solidFill>
              </a:rPr>
              <a:t>Zulassung zum Amateurfunkdienst</a:t>
            </a:r>
            <a:r>
              <a:rPr lang="de-DE" altLang="de-DE" sz="2400" b="1" dirty="0"/>
              <a:t> erforderlich.</a:t>
            </a:r>
          </a:p>
          <a:p>
            <a:pPr eaLnBrk="1" hangingPunct="1">
              <a:spcAft>
                <a:spcPct val="25000"/>
              </a:spcAft>
              <a:buClr>
                <a:srgbClr val="FF0000"/>
              </a:buClr>
              <a:buFont typeface="Wingdings" panose="05000000000000000000" pitchFamily="2" charset="2"/>
              <a:buChar char="Ø"/>
              <a:defRPr/>
            </a:pPr>
            <a:r>
              <a:rPr lang="de-DE" altLang="de-DE" sz="2400" b="1" dirty="0"/>
              <a:t>Der </a:t>
            </a:r>
            <a:r>
              <a:rPr lang="de-DE" altLang="de-DE" sz="2400" b="1" u="sng" dirty="0">
                <a:solidFill>
                  <a:srgbClr val="0000FF"/>
                </a:solidFill>
              </a:rPr>
              <a:t>Funkamateur</a:t>
            </a:r>
            <a:r>
              <a:rPr lang="de-DE" altLang="de-DE" sz="2400" b="1" dirty="0"/>
              <a:t> macht also </a:t>
            </a:r>
            <a:r>
              <a:rPr lang="de-DE" altLang="de-DE" sz="2400" b="1" u="sng" dirty="0">
                <a:solidFill>
                  <a:srgbClr val="0000FF"/>
                </a:solidFill>
              </a:rPr>
              <a:t>Amateurfunk!</a:t>
            </a:r>
            <a:r>
              <a:rPr lang="de-DE" altLang="de-DE" dirty="0"/>
              <a:t> </a:t>
            </a:r>
          </a:p>
        </p:txBody>
      </p:sp>
      <p:sp>
        <p:nvSpPr>
          <p:cNvPr id="9225"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0" name="Oval 12">
            <a:extLst>
              <a:ext uri="{FF2B5EF4-FFF2-40B4-BE49-F238E27FC236}">
                <a16:creationId xmlns:a16="http://schemas.microsoft.com/office/drawing/2014/main" id="{B533AA59-AD1B-444C-80BE-CC87E69BED0A}"/>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BD3CFAD5-AA11-4461-AEBF-5BA566249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513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4727"/>
                                        </p:tgtEl>
                                        <p:attrNameLst>
                                          <p:attrName>style.visibility</p:attrName>
                                        </p:attrNameLst>
                                      </p:cBhvr>
                                      <p:to>
                                        <p:strVal val="visible"/>
                                      </p:to>
                                    </p:set>
                                    <p:animEffect transition="in" filter="fade">
                                      <p:cBhvr>
                                        <p:cTn id="7" dur="500"/>
                                        <p:tgtEl>
                                          <p:spTgt spid="4147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14728">
                                            <p:txEl>
                                              <p:pRg st="0" end="0"/>
                                            </p:txEl>
                                          </p:spTgt>
                                        </p:tgtEl>
                                        <p:attrNameLst>
                                          <p:attrName>style.visibility</p:attrName>
                                        </p:attrNameLst>
                                      </p:cBhvr>
                                      <p:to>
                                        <p:strVal val="visible"/>
                                      </p:to>
                                    </p:set>
                                    <p:animEffect transition="in" filter="fade">
                                      <p:cBhvr>
                                        <p:cTn id="14" dur="500"/>
                                        <p:tgtEl>
                                          <p:spTgt spid="414728">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1000"/>
                                  </p:stCondLst>
                                  <p:childTnLst>
                                    <p:set>
                                      <p:cBhvr>
                                        <p:cTn id="17" dur="1" fill="hold">
                                          <p:stCondLst>
                                            <p:cond delay="0"/>
                                          </p:stCondLst>
                                        </p:cTn>
                                        <p:tgtEl>
                                          <p:spTgt spid="414728">
                                            <p:txEl>
                                              <p:pRg st="1" end="1"/>
                                            </p:txEl>
                                          </p:spTgt>
                                        </p:tgtEl>
                                        <p:attrNameLst>
                                          <p:attrName>style.visibility</p:attrName>
                                        </p:attrNameLst>
                                      </p:cBhvr>
                                      <p:to>
                                        <p:strVal val="visible"/>
                                      </p:to>
                                    </p:set>
                                    <p:animEffect transition="in" filter="fade">
                                      <p:cBhvr>
                                        <p:cTn id="18" dur="500"/>
                                        <p:tgtEl>
                                          <p:spTgt spid="414728">
                                            <p:txEl>
                                              <p:pRg st="1" end="1"/>
                                            </p:txEl>
                                          </p:spTgt>
                                        </p:tgtEl>
                                      </p:cBhvr>
                                    </p:animEffect>
                                  </p:childTnLst>
                                </p:cTn>
                              </p:par>
                            </p:childTnLst>
                          </p:cTn>
                        </p:par>
                        <p:par>
                          <p:cTn id="19" fill="hold">
                            <p:stCondLst>
                              <p:cond delay="3000"/>
                            </p:stCondLst>
                            <p:childTnLst>
                              <p:par>
                                <p:cTn id="20" presetID="10" presetClass="entr" presetSubtype="0" fill="hold" nodeType="afterEffect">
                                  <p:stCondLst>
                                    <p:cond delay="1000"/>
                                  </p:stCondLst>
                                  <p:childTnLst>
                                    <p:set>
                                      <p:cBhvr>
                                        <p:cTn id="21" dur="1" fill="hold">
                                          <p:stCondLst>
                                            <p:cond delay="0"/>
                                          </p:stCondLst>
                                        </p:cTn>
                                        <p:tgtEl>
                                          <p:spTgt spid="414728">
                                            <p:txEl>
                                              <p:pRg st="2" end="2"/>
                                            </p:txEl>
                                          </p:spTgt>
                                        </p:tgtEl>
                                        <p:attrNameLst>
                                          <p:attrName>style.visibility</p:attrName>
                                        </p:attrNameLst>
                                      </p:cBhvr>
                                      <p:to>
                                        <p:strVal val="visible"/>
                                      </p:to>
                                    </p:set>
                                    <p:animEffect transition="in" filter="fade">
                                      <p:cBhvr>
                                        <p:cTn id="22" dur="500"/>
                                        <p:tgtEl>
                                          <p:spTgt spid="414728">
                                            <p:txEl>
                                              <p:pRg st="2" end="2"/>
                                            </p:txEl>
                                          </p:spTgt>
                                        </p:tgtEl>
                                      </p:cBhvr>
                                    </p:animEffect>
                                  </p:childTnLst>
                                </p:cTn>
                              </p:par>
                            </p:childTnLst>
                          </p:cTn>
                        </p:par>
                        <p:par>
                          <p:cTn id="23" fill="hold">
                            <p:stCondLst>
                              <p:cond delay="4500"/>
                            </p:stCondLst>
                            <p:childTnLst>
                              <p:par>
                                <p:cTn id="24" presetID="10" presetClass="exit" presetSubtype="0" fill="hold" grpId="1" nodeType="after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7" grpId="0"/>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7C07E42E-0823-49AF-AA35-FE7F9B949792}" type="slidenum">
              <a:rPr lang="de-DE" altLang="de-DE" sz="1200">
                <a:latin typeface="Arial Black" panose="020B0A04020102020204" pitchFamily="34" charset="0"/>
              </a:rPr>
              <a:pPr algn="r"/>
              <a:t>11</a:t>
            </a:fld>
            <a:endParaRPr lang="de-DE" altLang="de-DE" sz="1200" dirty="0">
              <a:latin typeface="Arial Black" panose="020B0A04020102020204" pitchFamily="34" charset="0"/>
            </a:endParaRPr>
          </a:p>
        </p:txBody>
      </p:sp>
      <p:sp>
        <p:nvSpPr>
          <p:cNvPr id="516098" name="Rectangle 2"/>
          <p:cNvSpPr>
            <a:spLocks noGrp="1" noChangeArrowheads="1"/>
          </p:cNvSpPr>
          <p:nvPr>
            <p:ph type="title"/>
          </p:nvPr>
        </p:nvSpPr>
        <p:spPr>
          <a:xfrm>
            <a:off x="250825" y="639763"/>
            <a:ext cx="8642350" cy="628650"/>
          </a:xfrm>
        </p:spPr>
        <p:txBody>
          <a:bodyPr/>
          <a:lstStyle/>
          <a:p>
            <a:pPr eaLnBrk="1" hangingPunct="1"/>
            <a:r>
              <a:rPr lang="de-DE" altLang="de-DE" sz="2800" b="1"/>
              <a:t>Ist Amateurfunk = CB-Funk?</a:t>
            </a:r>
          </a:p>
        </p:txBody>
      </p:sp>
      <p:sp>
        <p:nvSpPr>
          <p:cNvPr id="516099" name="Rectangle 3"/>
          <p:cNvSpPr>
            <a:spLocks noGrp="1" noChangeArrowheads="1"/>
          </p:cNvSpPr>
          <p:nvPr>
            <p:ph type="body" idx="1"/>
          </p:nvPr>
        </p:nvSpPr>
        <p:spPr>
          <a:xfrm>
            <a:off x="250825" y="1323350"/>
            <a:ext cx="8677275" cy="5166350"/>
          </a:xfrm>
        </p:spPr>
        <p:txBody>
          <a:bodyPr/>
          <a:lstStyle/>
          <a:p>
            <a:pPr marL="360000" eaLnBrk="1" hangingPunct="1">
              <a:lnSpc>
                <a:spcPct val="90000"/>
              </a:lnSpc>
              <a:spcBef>
                <a:spcPts val="0"/>
              </a:spcBef>
              <a:spcAft>
                <a:spcPts val="600"/>
              </a:spcAft>
              <a:buClr>
                <a:srgbClr val="FF0000"/>
              </a:buClr>
              <a:buSzTx/>
              <a:buFont typeface="Wingdings" panose="05000000000000000000" pitchFamily="2" charset="2"/>
              <a:buChar char="Ø"/>
            </a:pPr>
            <a:r>
              <a:rPr lang="de-DE" altLang="de-DE" sz="2400" b="1" dirty="0">
                <a:solidFill>
                  <a:srgbClr val="0033CC"/>
                </a:solidFill>
              </a:rPr>
              <a:t>Nein!</a:t>
            </a:r>
          </a:p>
          <a:p>
            <a:pPr marL="360000" eaLnBrk="1" hangingPunct="1">
              <a:lnSpc>
                <a:spcPct val="90000"/>
              </a:lnSpc>
              <a:spcBef>
                <a:spcPts val="0"/>
              </a:spcBef>
              <a:spcAft>
                <a:spcPts val="600"/>
              </a:spcAft>
              <a:buClr>
                <a:srgbClr val="FF0000"/>
              </a:buClr>
              <a:buSzTx/>
              <a:buFont typeface="Wingdings" panose="05000000000000000000" pitchFamily="2" charset="2"/>
              <a:buChar char="Ø"/>
            </a:pPr>
            <a:r>
              <a:rPr lang="de-DE" altLang="de-DE" sz="2400" b="1" dirty="0"/>
              <a:t>Der CB-Funk (Hobbyfunk) wird von Laien oft mit dem Amateurfunk verwechselt. </a:t>
            </a:r>
          </a:p>
          <a:p>
            <a:pPr marL="360000">
              <a:spcBef>
                <a:spcPts val="0"/>
              </a:spcBef>
              <a:spcAft>
                <a:spcPts val="600"/>
              </a:spcAft>
              <a:buClr>
                <a:srgbClr val="FF0000"/>
              </a:buClr>
              <a:buFont typeface="Wingdings" panose="05000000000000000000" pitchFamily="2" charset="2"/>
              <a:buChar char="Ø"/>
            </a:pPr>
            <a:r>
              <a:rPr lang="de-DE" altLang="de-DE" sz="2400" b="1" dirty="0"/>
              <a:t>Der CB-Funk ist eine </a:t>
            </a:r>
            <a:r>
              <a:rPr lang="de-DE" altLang="de-DE" sz="2400" b="1" dirty="0">
                <a:solidFill>
                  <a:srgbClr val="0000FF"/>
                </a:solidFill>
              </a:rPr>
              <a:t>Funk</a:t>
            </a:r>
            <a:r>
              <a:rPr lang="de-DE" altLang="de-DE" sz="2400" b="1" u="sng" dirty="0">
                <a:solidFill>
                  <a:srgbClr val="0000FF"/>
                </a:solidFill>
              </a:rPr>
              <a:t>anwendung</a:t>
            </a:r>
            <a:r>
              <a:rPr lang="de-DE" altLang="de-DE" sz="2400" b="1" dirty="0"/>
              <a:t> und </a:t>
            </a:r>
            <a:r>
              <a:rPr lang="de-DE" altLang="de-DE" sz="2400" b="1" u="sng" dirty="0">
                <a:solidFill>
                  <a:srgbClr val="0000FF"/>
                </a:solidFill>
              </a:rPr>
              <a:t>kein</a:t>
            </a:r>
            <a:r>
              <a:rPr lang="de-DE" altLang="de-DE" sz="2400" b="1" dirty="0">
                <a:solidFill>
                  <a:srgbClr val="0000FF"/>
                </a:solidFill>
              </a:rPr>
              <a:t> eigenständiger Funk</a:t>
            </a:r>
            <a:r>
              <a:rPr lang="de-DE" altLang="de-DE" sz="2400" b="1" u="sng" dirty="0">
                <a:solidFill>
                  <a:srgbClr val="0000FF"/>
                </a:solidFill>
              </a:rPr>
              <a:t>dienst</a:t>
            </a:r>
            <a:r>
              <a:rPr lang="de-DE" altLang="de-DE" sz="2400" b="1" dirty="0"/>
              <a:t>!</a:t>
            </a:r>
            <a:r>
              <a:rPr lang="de-DE" sz="2400" b="1" dirty="0"/>
              <a:t> </a:t>
            </a:r>
          </a:p>
          <a:p>
            <a:pPr marL="360000">
              <a:spcBef>
                <a:spcPts val="0"/>
              </a:spcBef>
              <a:spcAft>
                <a:spcPts val="600"/>
              </a:spcAft>
              <a:buClr>
                <a:srgbClr val="FF0000"/>
              </a:buClr>
              <a:buFont typeface="Wingdings" panose="05000000000000000000" pitchFamily="2" charset="2"/>
              <a:buChar char="Ø"/>
            </a:pPr>
            <a:r>
              <a:rPr lang="de-DE" sz="2400" b="1" dirty="0"/>
              <a:t>Der hier genutzte Begriff </a:t>
            </a:r>
            <a:r>
              <a:rPr lang="de-DE" sz="2400" b="1" dirty="0">
                <a:solidFill>
                  <a:srgbClr val="0000FF"/>
                </a:solidFill>
              </a:rPr>
              <a:t>Jedermannfunk</a:t>
            </a:r>
            <a:r>
              <a:rPr lang="de-DE" sz="2400" b="1" dirty="0"/>
              <a:t> ist ein Sammelbegriff für Funkanwendungen, die ohne Bedarfsnachweis oder Prüfung genutzt werden können. </a:t>
            </a:r>
          </a:p>
          <a:p>
            <a:pPr marL="360000">
              <a:spcBef>
                <a:spcPts val="0"/>
              </a:spcBef>
              <a:spcAft>
                <a:spcPts val="600"/>
              </a:spcAft>
              <a:buClr>
                <a:srgbClr val="FF0000"/>
              </a:buClr>
              <a:buFont typeface="Wingdings" panose="05000000000000000000" pitchFamily="2" charset="2"/>
              <a:buChar char="Ø"/>
            </a:pPr>
            <a:r>
              <a:rPr lang="de-DE" sz="2400" b="1" dirty="0"/>
              <a:t>Die zur Verfügung gestellten Frequenzen sind als Allgemeinzuteilungen für die Nutzung durch die Allgemeinheit zugeteilt.</a:t>
            </a:r>
          </a:p>
        </p:txBody>
      </p:sp>
      <p:pic>
        <p:nvPicPr>
          <p:cNvPr id="11269" name="Picture 4"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5"/>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11273"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0" name="Oval 12">
            <a:extLst>
              <a:ext uri="{FF2B5EF4-FFF2-40B4-BE49-F238E27FC236}">
                <a16:creationId xmlns:a16="http://schemas.microsoft.com/office/drawing/2014/main" id="{4B2A535E-0063-47C6-BD05-C768D358F0C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947A80A4-980B-40B8-87CE-0F91164611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6098"/>
                                        </p:tgtEl>
                                        <p:attrNameLst>
                                          <p:attrName>style.visibility</p:attrName>
                                        </p:attrNameLst>
                                      </p:cBhvr>
                                      <p:to>
                                        <p:strVal val="visible"/>
                                      </p:to>
                                    </p:set>
                                    <p:animEffect transition="in" filter="fade">
                                      <p:cBhvr>
                                        <p:cTn id="7" dur="500"/>
                                        <p:tgtEl>
                                          <p:spTgt spid="516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16099">
                                            <p:txEl>
                                              <p:pRg st="0" end="0"/>
                                            </p:txEl>
                                          </p:spTgt>
                                        </p:tgtEl>
                                        <p:attrNameLst>
                                          <p:attrName>style.visibility</p:attrName>
                                        </p:attrNameLst>
                                      </p:cBhvr>
                                      <p:to>
                                        <p:strVal val="visible"/>
                                      </p:to>
                                    </p:set>
                                    <p:animEffect transition="in" filter="fade">
                                      <p:cBhvr>
                                        <p:cTn id="14" dur="500"/>
                                        <p:tgtEl>
                                          <p:spTgt spid="516099">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16099">
                                            <p:txEl>
                                              <p:pRg st="1" end="1"/>
                                            </p:txEl>
                                          </p:spTgt>
                                        </p:tgtEl>
                                        <p:attrNameLst>
                                          <p:attrName>style.visibility</p:attrName>
                                        </p:attrNameLst>
                                      </p:cBhvr>
                                      <p:to>
                                        <p:strVal val="visible"/>
                                      </p:to>
                                    </p:set>
                                    <p:animEffect transition="in" filter="fade">
                                      <p:cBhvr>
                                        <p:cTn id="18" dur="500"/>
                                        <p:tgtEl>
                                          <p:spTgt spid="516099">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516099">
                                            <p:txEl>
                                              <p:pRg st="2" end="2"/>
                                            </p:txEl>
                                          </p:spTgt>
                                        </p:tgtEl>
                                        <p:attrNameLst>
                                          <p:attrName>style.visibility</p:attrName>
                                        </p:attrNameLst>
                                      </p:cBhvr>
                                      <p:to>
                                        <p:strVal val="visible"/>
                                      </p:to>
                                    </p:set>
                                    <p:animEffect transition="in" filter="fade">
                                      <p:cBhvr>
                                        <p:cTn id="22" dur="500"/>
                                        <p:tgtEl>
                                          <p:spTgt spid="516099">
                                            <p:txEl>
                                              <p:pRg st="2" end="2"/>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516099">
                                            <p:txEl>
                                              <p:pRg st="3" end="3"/>
                                            </p:txEl>
                                          </p:spTgt>
                                        </p:tgtEl>
                                        <p:attrNameLst>
                                          <p:attrName>style.visibility</p:attrName>
                                        </p:attrNameLst>
                                      </p:cBhvr>
                                      <p:to>
                                        <p:strVal val="visible"/>
                                      </p:to>
                                    </p:set>
                                    <p:animEffect transition="in" filter="fade">
                                      <p:cBhvr>
                                        <p:cTn id="26" dur="500"/>
                                        <p:tgtEl>
                                          <p:spTgt spid="516099">
                                            <p:txEl>
                                              <p:pRg st="3" end="3"/>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516099">
                                            <p:txEl>
                                              <p:pRg st="4" end="4"/>
                                            </p:txEl>
                                          </p:spTgt>
                                        </p:tgtEl>
                                        <p:attrNameLst>
                                          <p:attrName>style.visibility</p:attrName>
                                        </p:attrNameLst>
                                      </p:cBhvr>
                                      <p:to>
                                        <p:strVal val="visible"/>
                                      </p:to>
                                    </p:set>
                                    <p:animEffect transition="in" filter="fade">
                                      <p:cBhvr>
                                        <p:cTn id="30" dur="500"/>
                                        <p:tgtEl>
                                          <p:spTgt spid="516099">
                                            <p:txEl>
                                              <p:pRg st="4" end="4"/>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8" grpId="0"/>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7C07E42E-0823-49AF-AA35-FE7F9B949792}" type="slidenum">
              <a:rPr lang="de-DE" altLang="de-DE" sz="1200">
                <a:latin typeface="Arial Black" panose="020B0A04020102020204" pitchFamily="34" charset="0"/>
              </a:rPr>
              <a:pPr algn="r"/>
              <a:t>12</a:t>
            </a:fld>
            <a:endParaRPr lang="de-DE" altLang="de-DE" sz="1200" dirty="0">
              <a:latin typeface="Arial Black" panose="020B0A04020102020204" pitchFamily="34" charset="0"/>
            </a:endParaRPr>
          </a:p>
        </p:txBody>
      </p:sp>
      <p:sp>
        <p:nvSpPr>
          <p:cNvPr id="516099" name="Rectangle 3"/>
          <p:cNvSpPr>
            <a:spLocks noGrp="1" noChangeArrowheads="1"/>
          </p:cNvSpPr>
          <p:nvPr>
            <p:ph type="body" idx="1"/>
          </p:nvPr>
        </p:nvSpPr>
        <p:spPr>
          <a:xfrm>
            <a:off x="250825" y="1298575"/>
            <a:ext cx="8677275" cy="4686299"/>
          </a:xfrm>
        </p:spPr>
        <p:txBody>
          <a:bodyPr/>
          <a:lstStyle/>
          <a:p>
            <a:pPr>
              <a:spcBef>
                <a:spcPts val="0"/>
              </a:spcBef>
              <a:spcAft>
                <a:spcPts val="600"/>
              </a:spcAft>
              <a:buClr>
                <a:srgbClr val="FF0000"/>
              </a:buClr>
              <a:buSzPct val="100000"/>
              <a:buFont typeface="Wingdings" panose="05000000000000000000" pitchFamily="2" charset="2"/>
              <a:buChar char="Ø"/>
            </a:pPr>
            <a:r>
              <a:rPr lang="de-DE" sz="2400" b="1" dirty="0"/>
              <a:t>Im Gegensatz zum </a:t>
            </a:r>
            <a:r>
              <a:rPr lang="de-DE" sz="2400" b="1" dirty="0">
                <a:solidFill>
                  <a:srgbClr val="0000FF"/>
                </a:solidFill>
                <a:hlinkClick r:id="rId3" tooltip="Amateurfunkdienst">
                  <a:extLst>
                    <a:ext uri="{A12FA001-AC4F-418D-AE19-62706E023703}">
                      <ahyp:hlinkClr xmlns:ahyp="http://schemas.microsoft.com/office/drawing/2018/hyperlinkcolor" val="tx"/>
                    </a:ext>
                  </a:extLst>
                </a:hlinkClick>
              </a:rPr>
              <a:t>Amateurfunkdienst</a:t>
            </a:r>
            <a:r>
              <a:rPr lang="de-DE" sz="2400" b="1" dirty="0"/>
              <a:t> ist hier jedoch nur der Betrieb von Geräten mit einer bestimmten Zulassung erlaubt.</a:t>
            </a:r>
          </a:p>
          <a:p>
            <a:pPr>
              <a:spcBef>
                <a:spcPts val="0"/>
              </a:spcBef>
              <a:spcAft>
                <a:spcPts val="600"/>
              </a:spcAft>
              <a:buClr>
                <a:srgbClr val="FF0000"/>
              </a:buClr>
              <a:buSzPct val="100000"/>
              <a:buFont typeface="Wingdings" panose="05000000000000000000" pitchFamily="2" charset="2"/>
              <a:buChar char="Ø"/>
            </a:pPr>
            <a:r>
              <a:rPr lang="de-DE" sz="2400" b="1" dirty="0"/>
              <a:t>Außerdem sind die Leistung der Funkgeräte sowie die Art der Frequenznutzung (</a:t>
            </a:r>
            <a:r>
              <a:rPr lang="de-DE" sz="2400" b="1" u="sng" dirty="0">
                <a:solidFill>
                  <a:srgbClr val="0000FF"/>
                </a:solidFill>
              </a:rPr>
              <a:t>Kanalabstand</a:t>
            </a:r>
            <a:r>
              <a:rPr lang="de-DE" sz="2400" b="1" dirty="0"/>
              <a:t> und </a:t>
            </a:r>
            <a:r>
              <a:rPr lang="de-DE" sz="2400" b="1" dirty="0">
                <a:solidFill>
                  <a:srgbClr val="0000FF"/>
                </a:solidFill>
                <a:hlinkClick r:id="rId4" tooltip="Bandbreite">
                  <a:extLst>
                    <a:ext uri="{A12FA001-AC4F-418D-AE19-62706E023703}">
                      <ahyp:hlinkClr xmlns:ahyp="http://schemas.microsoft.com/office/drawing/2018/hyperlinkcolor" val="tx"/>
                    </a:ext>
                  </a:extLst>
                </a:hlinkClick>
              </a:rPr>
              <a:t>Bandbreite</a:t>
            </a:r>
            <a:r>
              <a:rPr lang="de-DE" sz="2400" b="1" dirty="0">
                <a:solidFill>
                  <a:srgbClr val="0000FF"/>
                </a:solidFill>
              </a:rPr>
              <a:t>, </a:t>
            </a:r>
            <a:r>
              <a:rPr lang="de-DE" sz="2400" b="1" dirty="0">
                <a:solidFill>
                  <a:srgbClr val="0000FF"/>
                </a:solidFill>
                <a:hlinkClick r:id="rId5" tooltip="Modulation (Technik)">
                  <a:extLst>
                    <a:ext uri="{A12FA001-AC4F-418D-AE19-62706E023703}">
                      <ahyp:hlinkClr xmlns:ahyp="http://schemas.microsoft.com/office/drawing/2018/hyperlinkcolor" val="tx"/>
                    </a:ext>
                  </a:extLst>
                </a:hlinkClick>
              </a:rPr>
              <a:t>Modulationsarten</a:t>
            </a:r>
            <a:r>
              <a:rPr lang="de-DE" sz="2400" b="1" dirty="0"/>
              <a:t>) Einschränkungen unterworfen. </a:t>
            </a:r>
          </a:p>
          <a:p>
            <a:pPr eaLnBrk="1" hangingPunct="1">
              <a:spcBef>
                <a:spcPts val="0"/>
              </a:spcBef>
              <a:spcAft>
                <a:spcPts val="600"/>
              </a:spcAft>
              <a:buClr>
                <a:srgbClr val="FF0000"/>
              </a:buClr>
              <a:buSzTx/>
              <a:buFont typeface="Wingdings" panose="05000000000000000000" pitchFamily="2" charset="2"/>
              <a:buChar char="Ø"/>
            </a:pPr>
            <a:endParaRPr lang="de-DE" altLang="de-DE" sz="2400" b="1" dirty="0"/>
          </a:p>
        </p:txBody>
      </p:sp>
      <p:pic>
        <p:nvPicPr>
          <p:cNvPr id="11269" name="Picture 4" descr="Dar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5"/>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11273"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0" name="Oval 12">
            <a:extLst>
              <a:ext uri="{FF2B5EF4-FFF2-40B4-BE49-F238E27FC236}">
                <a16:creationId xmlns:a16="http://schemas.microsoft.com/office/drawing/2014/main" id="{4B2A535E-0063-47C6-BD05-C768D358F0C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947A80A4-980B-40B8-87CE-0F91164611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637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animEffect transition="in" filter="fade">
                                      <p:cBhvr>
                                        <p:cTn id="7" dur="500"/>
                                        <p:tgtEl>
                                          <p:spTgt spid="5160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16099">
                                            <p:txEl>
                                              <p:pRg st="1" end="1"/>
                                            </p:txEl>
                                          </p:spTgt>
                                        </p:tgtEl>
                                        <p:attrNameLst>
                                          <p:attrName>style.visibility</p:attrName>
                                        </p:attrNameLst>
                                      </p:cBhvr>
                                      <p:to>
                                        <p:strVal val="visible"/>
                                      </p:to>
                                    </p:set>
                                    <p:animEffect transition="in" filter="fade">
                                      <p:cBhvr>
                                        <p:cTn id="14" dur="500"/>
                                        <p:tgtEl>
                                          <p:spTgt spid="516099">
                                            <p:txEl>
                                              <p:pRg st="1" end="1"/>
                                            </p:txEl>
                                          </p:spTgt>
                                        </p:tgtEl>
                                      </p:cBhvr>
                                    </p:animEffect>
                                  </p:childTnLst>
                                </p:cTn>
                              </p:par>
                            </p:childTnLst>
                          </p:cTn>
                        </p:par>
                        <p:par>
                          <p:cTn id="15" fill="hold">
                            <p:stCondLst>
                              <p:cond delay="1500"/>
                            </p:stCondLst>
                            <p:childTnLst>
                              <p:par>
                                <p:cTn id="16" presetID="10" presetClass="exit" presetSubtype="0" fill="hold" grpId="1" nodeType="afterEffect">
                                  <p:stCondLst>
                                    <p:cond delay="5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0C77944C-F99C-4731-AB85-50AB16CA5CF1}" type="slidenum">
              <a:rPr lang="de-DE" altLang="de-DE" sz="1200">
                <a:latin typeface="Arial Black" panose="020B0A04020102020204" pitchFamily="34" charset="0"/>
              </a:rPr>
              <a:pPr algn="r"/>
              <a:t>13</a:t>
            </a:fld>
            <a:endParaRPr lang="de-DE" altLang="de-DE" sz="1200">
              <a:latin typeface="Arial Black" panose="020B0A04020102020204" pitchFamily="34" charset="0"/>
            </a:endParaRPr>
          </a:p>
        </p:txBody>
      </p:sp>
      <p:sp>
        <p:nvSpPr>
          <p:cNvPr id="518146" name="Rectangle 2"/>
          <p:cNvSpPr>
            <a:spLocks noGrp="1" noChangeArrowheads="1"/>
          </p:cNvSpPr>
          <p:nvPr>
            <p:ph type="body" idx="1"/>
          </p:nvPr>
        </p:nvSpPr>
        <p:spPr>
          <a:xfrm>
            <a:off x="250825" y="1279525"/>
            <a:ext cx="8407400" cy="4762500"/>
          </a:xfrm>
        </p:spPr>
        <p:txBody>
          <a:bodyPr/>
          <a:lstStyle/>
          <a:p>
            <a:pPr eaLnBrk="1" hangingPunct="1">
              <a:spcBef>
                <a:spcPct val="0"/>
              </a:spcBef>
              <a:spcAft>
                <a:spcPct val="25000"/>
              </a:spcAft>
              <a:buClr>
                <a:srgbClr val="FF0000"/>
              </a:buClr>
              <a:buSzTx/>
              <a:buFont typeface="Wingdings" panose="05000000000000000000" pitchFamily="2" charset="2"/>
              <a:buChar char="Ø"/>
            </a:pPr>
            <a:r>
              <a:rPr lang="de-DE" altLang="de-DE" sz="2400" b="1" dirty="0"/>
              <a:t>Durch das Ablegen der </a:t>
            </a:r>
            <a:r>
              <a:rPr lang="de-DE" altLang="de-DE" sz="2400" b="1" dirty="0">
                <a:solidFill>
                  <a:srgbClr val="0000FF"/>
                </a:solidFill>
              </a:rPr>
              <a:t>Amateurfunkprüfung</a:t>
            </a:r>
            <a:r>
              <a:rPr lang="de-DE" altLang="de-DE" sz="2400" b="1" dirty="0"/>
              <a:t> hat der Funkamateur </a:t>
            </a:r>
            <a:r>
              <a:rPr lang="de-DE" altLang="de-DE" sz="2400" b="1" u="sng" dirty="0"/>
              <a:t>fundierte</a:t>
            </a:r>
            <a:r>
              <a:rPr lang="de-DE" altLang="de-DE" sz="2400" b="1" dirty="0"/>
              <a:t> Kenntnisse in Betriebstechnik, Vorschriften und Technik nachgewiesen.</a:t>
            </a:r>
          </a:p>
          <a:p>
            <a:pPr eaLnBrk="1" hangingPunct="1">
              <a:spcBef>
                <a:spcPct val="0"/>
              </a:spcBef>
              <a:spcAft>
                <a:spcPct val="25000"/>
              </a:spcAft>
              <a:buClr>
                <a:srgbClr val="FF0000"/>
              </a:buClr>
              <a:buSzTx/>
              <a:buFont typeface="Wingdings" panose="05000000000000000000" pitchFamily="2" charset="2"/>
              <a:buChar char="Ø"/>
            </a:pPr>
            <a:r>
              <a:rPr lang="de-DE" altLang="de-DE" sz="2400" b="1" dirty="0"/>
              <a:t>Er darf </a:t>
            </a:r>
            <a:r>
              <a:rPr lang="de-DE" altLang="de-DE" sz="2400" b="1" u="sng" dirty="0"/>
              <a:t>selbstgebaute Funkgeräte </a:t>
            </a:r>
            <a:r>
              <a:rPr lang="de-DE" altLang="de-DE" sz="2400" b="1" dirty="0"/>
              <a:t>zum Senden in Betrieb nehmen und / oder </a:t>
            </a:r>
            <a:r>
              <a:rPr lang="de-DE" altLang="de-DE" sz="2400" b="1" u="sng" dirty="0"/>
              <a:t>gekaufte Geräte verändern</a:t>
            </a:r>
            <a:r>
              <a:rPr lang="de-DE" altLang="de-DE" sz="2400" b="1" dirty="0"/>
              <a:t>.</a:t>
            </a:r>
          </a:p>
          <a:p>
            <a:pPr eaLnBrk="1" hangingPunct="1">
              <a:spcBef>
                <a:spcPct val="0"/>
              </a:spcBef>
              <a:spcAft>
                <a:spcPct val="25000"/>
              </a:spcAft>
              <a:buClr>
                <a:srgbClr val="FF0000"/>
              </a:buClr>
              <a:buSzTx/>
              <a:buFont typeface="Wingdings" panose="05000000000000000000" pitchFamily="2" charset="2"/>
              <a:buChar char="Ø"/>
            </a:pPr>
            <a:r>
              <a:rPr lang="de-DE" altLang="de-DE" sz="2400" b="1" dirty="0"/>
              <a:t>Er garantiert auf Grund seiner Ausbildung die </a:t>
            </a:r>
            <a:r>
              <a:rPr lang="de-DE" altLang="de-DE" sz="2400" b="1" u="sng" dirty="0">
                <a:solidFill>
                  <a:srgbClr val="0000FF"/>
                </a:solidFill>
              </a:rPr>
              <a:t>Einhaltung gesetzlicher Grenzwerte und Vorschriften</a:t>
            </a:r>
            <a:r>
              <a:rPr lang="de-DE" altLang="de-DE" sz="2400" b="1" dirty="0"/>
              <a:t>.</a:t>
            </a:r>
          </a:p>
          <a:p>
            <a:pPr eaLnBrk="1" hangingPunct="1">
              <a:spcBef>
                <a:spcPct val="0"/>
              </a:spcBef>
              <a:spcAft>
                <a:spcPct val="25000"/>
              </a:spcAft>
              <a:buClr>
                <a:srgbClr val="FF0000"/>
              </a:buClr>
              <a:buSzTx/>
              <a:buFont typeface="Wingdings" panose="05000000000000000000" pitchFamily="2" charset="2"/>
              <a:buChar char="Ø"/>
            </a:pPr>
            <a:r>
              <a:rPr lang="de-DE" altLang="de-DE" sz="2400" b="1" dirty="0"/>
              <a:t>Der Amateurfunk bietet durch die Möglichkeit und Erlaubnis zum </a:t>
            </a:r>
            <a:r>
              <a:rPr lang="de-DE" altLang="de-DE" sz="2400" b="1" dirty="0">
                <a:solidFill>
                  <a:srgbClr val="0000FF"/>
                </a:solidFill>
              </a:rPr>
              <a:t>Selbstbau</a:t>
            </a:r>
            <a:r>
              <a:rPr lang="de-DE" altLang="de-DE" sz="2400" b="1" dirty="0"/>
              <a:t> und </a:t>
            </a:r>
            <a:r>
              <a:rPr lang="de-DE" altLang="de-DE" sz="2400" b="1" dirty="0">
                <a:solidFill>
                  <a:srgbClr val="0000FF"/>
                </a:solidFill>
              </a:rPr>
              <a:t>Modifizieren</a:t>
            </a:r>
            <a:r>
              <a:rPr lang="de-DE" altLang="de-DE" sz="2400" b="1" dirty="0"/>
              <a:t> von Funkgeräten vor allem Technikinteressierten eine Plattform. </a:t>
            </a:r>
          </a:p>
        </p:txBody>
      </p:sp>
      <p:pic>
        <p:nvPicPr>
          <p:cNvPr id="13316" name="Picture 3"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4"/>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13320" name="Text Box 7"/>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518152" name="Rectangle 8"/>
          <p:cNvSpPr>
            <a:spLocks noGrp="1" noChangeArrowheads="1"/>
          </p:cNvSpPr>
          <p:nvPr>
            <p:ph type="title"/>
          </p:nvPr>
        </p:nvSpPr>
        <p:spPr>
          <a:xfrm>
            <a:off x="250825" y="633413"/>
            <a:ext cx="5761038" cy="628650"/>
          </a:xfrm>
          <a:noFill/>
        </p:spPr>
        <p:txBody>
          <a:bodyPr/>
          <a:lstStyle/>
          <a:p>
            <a:pPr eaLnBrk="1" hangingPunct="1"/>
            <a:r>
              <a:rPr lang="de-DE" altLang="de-DE" sz="2800" b="1"/>
              <a:t>Der Funkamateur darf mehr!</a:t>
            </a:r>
          </a:p>
        </p:txBody>
      </p:sp>
      <p:sp>
        <p:nvSpPr>
          <p:cNvPr id="10" name="Oval 12">
            <a:extLst>
              <a:ext uri="{FF2B5EF4-FFF2-40B4-BE49-F238E27FC236}">
                <a16:creationId xmlns:a16="http://schemas.microsoft.com/office/drawing/2014/main" id="{6AF39833-7D9B-449E-A7DB-2068E9178882}"/>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43A0F7B5-3002-4108-83AA-92F16CCC9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8152"/>
                                        </p:tgtEl>
                                        <p:attrNameLst>
                                          <p:attrName>style.visibility</p:attrName>
                                        </p:attrNameLst>
                                      </p:cBhvr>
                                      <p:to>
                                        <p:strVal val="visible"/>
                                      </p:to>
                                    </p:set>
                                    <p:animEffect transition="in" filter="fade">
                                      <p:cBhvr>
                                        <p:cTn id="7" dur="500"/>
                                        <p:tgtEl>
                                          <p:spTgt spid="5181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18146">
                                            <p:txEl>
                                              <p:pRg st="0" end="0"/>
                                            </p:txEl>
                                          </p:spTgt>
                                        </p:tgtEl>
                                        <p:attrNameLst>
                                          <p:attrName>style.visibility</p:attrName>
                                        </p:attrNameLst>
                                      </p:cBhvr>
                                      <p:to>
                                        <p:strVal val="visible"/>
                                      </p:to>
                                    </p:set>
                                    <p:animEffect transition="in" filter="fade">
                                      <p:cBhvr>
                                        <p:cTn id="14" dur="500"/>
                                        <p:tgtEl>
                                          <p:spTgt spid="518146">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18146">
                                            <p:txEl>
                                              <p:pRg st="1" end="1"/>
                                            </p:txEl>
                                          </p:spTgt>
                                        </p:tgtEl>
                                        <p:attrNameLst>
                                          <p:attrName>style.visibility</p:attrName>
                                        </p:attrNameLst>
                                      </p:cBhvr>
                                      <p:to>
                                        <p:strVal val="visible"/>
                                      </p:to>
                                    </p:set>
                                    <p:animEffect transition="in" filter="fade">
                                      <p:cBhvr>
                                        <p:cTn id="18" dur="500"/>
                                        <p:tgtEl>
                                          <p:spTgt spid="518146">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518146">
                                            <p:txEl>
                                              <p:pRg st="2" end="2"/>
                                            </p:txEl>
                                          </p:spTgt>
                                        </p:tgtEl>
                                        <p:attrNameLst>
                                          <p:attrName>style.visibility</p:attrName>
                                        </p:attrNameLst>
                                      </p:cBhvr>
                                      <p:to>
                                        <p:strVal val="visible"/>
                                      </p:to>
                                    </p:set>
                                    <p:animEffect transition="in" filter="fade">
                                      <p:cBhvr>
                                        <p:cTn id="22" dur="500"/>
                                        <p:tgtEl>
                                          <p:spTgt spid="518146">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518146">
                                            <p:txEl>
                                              <p:pRg st="3" end="3"/>
                                            </p:txEl>
                                          </p:spTgt>
                                        </p:tgtEl>
                                        <p:attrNameLst>
                                          <p:attrName>style.visibility</p:attrName>
                                        </p:attrNameLst>
                                      </p:cBhvr>
                                      <p:to>
                                        <p:strVal val="visible"/>
                                      </p:to>
                                    </p:set>
                                    <p:animEffect transition="in" filter="fade">
                                      <p:cBhvr>
                                        <p:cTn id="26" dur="500"/>
                                        <p:tgtEl>
                                          <p:spTgt spid="518146">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2" grpId="0"/>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437A142C-33F2-40E1-B28F-4504B9029864}" type="slidenum">
              <a:rPr lang="de-DE" altLang="de-DE" sz="1200">
                <a:latin typeface="Arial Black" panose="020B0A04020102020204" pitchFamily="34" charset="0"/>
              </a:rPr>
              <a:pPr algn="r"/>
              <a:t>14</a:t>
            </a:fld>
            <a:endParaRPr lang="de-DE" altLang="de-DE" sz="1200" dirty="0">
              <a:latin typeface="Arial Black" panose="020B0A04020102020204" pitchFamily="34" charset="0"/>
            </a:endParaRPr>
          </a:p>
        </p:txBody>
      </p:sp>
      <p:pic>
        <p:nvPicPr>
          <p:cNvPr id="17411"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22246" name="Text Box 6"/>
          <p:cNvSpPr txBox="1">
            <a:spLocks noChangeArrowheads="1"/>
          </p:cNvSpPr>
          <p:nvPr/>
        </p:nvSpPr>
        <p:spPr bwMode="auto">
          <a:xfrm>
            <a:off x="250825" y="1281113"/>
            <a:ext cx="867727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6575"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spcAft>
                <a:spcPct val="25000"/>
              </a:spcAft>
              <a:buClr>
                <a:srgbClr val="FF0000"/>
              </a:buClr>
              <a:buSzTx/>
              <a:buFont typeface="Wingdings" panose="05000000000000000000" pitchFamily="2" charset="2"/>
              <a:buChar char="Ø"/>
            </a:pPr>
            <a:r>
              <a:rPr lang="de-DE" altLang="de-DE" sz="2400" b="1" dirty="0"/>
              <a:t>Zu den Wegbereitern der Funktechnik gehören u.a.</a:t>
            </a:r>
          </a:p>
          <a:p>
            <a:pPr lvl="1" eaLnBrk="1" hangingPunct="1">
              <a:buClr>
                <a:srgbClr val="FF0000"/>
              </a:buClr>
              <a:buFont typeface="Wingdings" panose="05000000000000000000" pitchFamily="2" charset="2"/>
              <a:buChar char="Ø"/>
            </a:pPr>
            <a:r>
              <a:rPr lang="de-DE" altLang="de-DE" sz="2400" b="1" dirty="0"/>
              <a:t>James Clerk Maxwell 1831 – 1879</a:t>
            </a:r>
          </a:p>
          <a:p>
            <a:pPr lvl="1" eaLnBrk="1" hangingPunct="1">
              <a:buClr>
                <a:srgbClr val="FF0000"/>
              </a:buClr>
              <a:buFont typeface="Wingdings" panose="05000000000000000000" pitchFamily="2" charset="2"/>
              <a:buChar char="Ø"/>
            </a:pPr>
            <a:r>
              <a:rPr lang="de-DE" altLang="de-DE" sz="2400" b="1" dirty="0"/>
              <a:t>Heinrich Hertz 1857 – 1894</a:t>
            </a:r>
          </a:p>
          <a:p>
            <a:pPr lvl="1" eaLnBrk="1" hangingPunct="1">
              <a:buClr>
                <a:srgbClr val="FF0000"/>
              </a:buClr>
              <a:buFont typeface="Wingdings" panose="05000000000000000000" pitchFamily="2" charset="2"/>
              <a:buChar char="Ø"/>
            </a:pPr>
            <a:r>
              <a:rPr lang="de-DE" sz="2400" b="1" dirty="0"/>
              <a:t>Ferdinand Braun </a:t>
            </a:r>
            <a:r>
              <a:rPr lang="de-DE" altLang="de-DE" sz="2400" b="1" dirty="0"/>
              <a:t>1850 – 1918</a:t>
            </a:r>
          </a:p>
          <a:p>
            <a:pPr lvl="1" eaLnBrk="1" hangingPunct="1">
              <a:buClr>
                <a:srgbClr val="FF0000"/>
              </a:buClr>
              <a:buFont typeface="Wingdings" panose="05000000000000000000" pitchFamily="2" charset="2"/>
              <a:buChar char="Ø"/>
            </a:pPr>
            <a:r>
              <a:rPr lang="de-DE" altLang="de-DE" sz="2400" b="1" dirty="0"/>
              <a:t>Guglielmo Marconi 1874 - 1937</a:t>
            </a:r>
          </a:p>
          <a:p>
            <a:pPr lvl="1" eaLnBrk="1" hangingPunct="1">
              <a:buClr>
                <a:srgbClr val="FF0000"/>
              </a:buClr>
              <a:buFont typeface="Wingdings" panose="05000000000000000000" pitchFamily="2" charset="2"/>
              <a:buChar char="Ø"/>
            </a:pPr>
            <a:r>
              <a:rPr lang="de-DE" altLang="de-DE" sz="2400" b="1" dirty="0"/>
              <a:t>Alexander Stepanowitsch Popow 1859 - 1905</a:t>
            </a:r>
          </a:p>
        </p:txBody>
      </p:sp>
      <p:sp>
        <p:nvSpPr>
          <p:cNvPr id="17416" name="Text Box 7"/>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3" name="Oval 12">
            <a:extLst>
              <a:ext uri="{FF2B5EF4-FFF2-40B4-BE49-F238E27FC236}">
                <a16:creationId xmlns:a16="http://schemas.microsoft.com/office/drawing/2014/main" id="{7B275BB2-CA81-4DF1-A784-62CE776104BB}"/>
              </a:ext>
            </a:extLst>
          </p:cNvPr>
          <p:cNvSpPr>
            <a:spLocks noChangeArrowheads="1"/>
          </p:cNvSpPr>
          <p:nvPr/>
        </p:nvSpPr>
        <p:spPr bwMode="auto">
          <a:xfrm flipV="1">
            <a:off x="196850" y="653505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665F0359-24CF-478A-85CC-F82085D0CC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108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5F5982A8-BF4D-4300-AFFA-712E3ACF1709}"/>
              </a:ext>
            </a:extLst>
          </p:cNvPr>
          <p:cNvSpPr/>
          <p:nvPr/>
        </p:nvSpPr>
        <p:spPr>
          <a:xfrm>
            <a:off x="250825" y="692118"/>
            <a:ext cx="8642350" cy="523220"/>
          </a:xfrm>
          <a:prstGeom prst="rect">
            <a:avLst/>
          </a:prstGeom>
        </p:spPr>
        <p:txBody>
          <a:bodyPr wrap="square">
            <a:spAutoFit/>
          </a:bodyPr>
          <a:lstStyle/>
          <a:p>
            <a:r>
              <a:rPr lang="de-DE" altLang="de-DE" b="1" dirty="0"/>
              <a:t>Die Entwicklung der Funktechnik</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22246">
                                            <p:txEl>
                                              <p:pRg st="0" end="0"/>
                                            </p:txEl>
                                          </p:spTgt>
                                        </p:tgtEl>
                                        <p:attrNameLst>
                                          <p:attrName>style.visibility</p:attrName>
                                        </p:attrNameLst>
                                      </p:cBhvr>
                                      <p:to>
                                        <p:strVal val="visible"/>
                                      </p:to>
                                    </p:set>
                                    <p:animEffect transition="in" filter="fade">
                                      <p:cBhvr>
                                        <p:cTn id="14" dur="500"/>
                                        <p:tgtEl>
                                          <p:spTgt spid="522246">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22246">
                                            <p:txEl>
                                              <p:pRg st="1" end="1"/>
                                            </p:txEl>
                                          </p:spTgt>
                                        </p:tgtEl>
                                        <p:attrNameLst>
                                          <p:attrName>style.visibility</p:attrName>
                                        </p:attrNameLst>
                                      </p:cBhvr>
                                      <p:to>
                                        <p:strVal val="visible"/>
                                      </p:to>
                                    </p:set>
                                    <p:animEffect transition="in" filter="fade">
                                      <p:cBhvr>
                                        <p:cTn id="18" dur="500"/>
                                        <p:tgtEl>
                                          <p:spTgt spid="522246">
                                            <p:txEl>
                                              <p:pRg st="1" end="1"/>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522246">
                                            <p:txEl>
                                              <p:pRg st="2" end="2"/>
                                            </p:txEl>
                                          </p:spTgt>
                                        </p:tgtEl>
                                        <p:attrNameLst>
                                          <p:attrName>style.visibility</p:attrName>
                                        </p:attrNameLst>
                                      </p:cBhvr>
                                      <p:to>
                                        <p:strVal val="visible"/>
                                      </p:to>
                                    </p:set>
                                    <p:animEffect transition="in" filter="fade">
                                      <p:cBhvr>
                                        <p:cTn id="22" dur="500"/>
                                        <p:tgtEl>
                                          <p:spTgt spid="522246">
                                            <p:txEl>
                                              <p:pRg st="2" end="2"/>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522246">
                                            <p:txEl>
                                              <p:pRg st="3" end="3"/>
                                            </p:txEl>
                                          </p:spTgt>
                                        </p:tgtEl>
                                        <p:attrNameLst>
                                          <p:attrName>style.visibility</p:attrName>
                                        </p:attrNameLst>
                                      </p:cBhvr>
                                      <p:to>
                                        <p:strVal val="visible"/>
                                      </p:to>
                                    </p:set>
                                    <p:animEffect transition="in" filter="fade">
                                      <p:cBhvr>
                                        <p:cTn id="26" dur="500"/>
                                        <p:tgtEl>
                                          <p:spTgt spid="522246">
                                            <p:txEl>
                                              <p:pRg st="3" end="3"/>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522246">
                                            <p:txEl>
                                              <p:pRg st="4" end="4"/>
                                            </p:txEl>
                                          </p:spTgt>
                                        </p:tgtEl>
                                        <p:attrNameLst>
                                          <p:attrName>style.visibility</p:attrName>
                                        </p:attrNameLst>
                                      </p:cBhvr>
                                      <p:to>
                                        <p:strVal val="visible"/>
                                      </p:to>
                                    </p:set>
                                    <p:animEffect transition="in" filter="fade">
                                      <p:cBhvr>
                                        <p:cTn id="30" dur="500"/>
                                        <p:tgtEl>
                                          <p:spTgt spid="522246">
                                            <p:txEl>
                                              <p:pRg st="4" end="4"/>
                                            </p:txEl>
                                          </p:spTgt>
                                        </p:tgtEl>
                                      </p:cBhvr>
                                    </p:animEffect>
                                  </p:childTnLst>
                                </p:cTn>
                              </p:par>
                            </p:childTnLst>
                          </p:cTn>
                        </p:par>
                        <p:par>
                          <p:cTn id="31" fill="hold">
                            <p:stCondLst>
                              <p:cond delay="5500"/>
                            </p:stCondLst>
                            <p:childTnLst>
                              <p:par>
                                <p:cTn id="32" presetID="10" presetClass="entr" presetSubtype="0" fill="hold" nodeType="afterEffect">
                                  <p:stCondLst>
                                    <p:cond delay="500"/>
                                  </p:stCondLst>
                                  <p:childTnLst>
                                    <p:set>
                                      <p:cBhvr>
                                        <p:cTn id="33" dur="1" fill="hold">
                                          <p:stCondLst>
                                            <p:cond delay="0"/>
                                          </p:stCondLst>
                                        </p:cTn>
                                        <p:tgtEl>
                                          <p:spTgt spid="522246">
                                            <p:txEl>
                                              <p:pRg st="5" end="5"/>
                                            </p:txEl>
                                          </p:spTgt>
                                        </p:tgtEl>
                                        <p:attrNameLst>
                                          <p:attrName>style.visibility</p:attrName>
                                        </p:attrNameLst>
                                      </p:cBhvr>
                                      <p:to>
                                        <p:strVal val="visible"/>
                                      </p:to>
                                    </p:set>
                                    <p:animEffect transition="in" filter="fade">
                                      <p:cBhvr>
                                        <p:cTn id="34" dur="500"/>
                                        <p:tgtEl>
                                          <p:spTgt spid="522246">
                                            <p:txEl>
                                              <p:pRg st="5" end="5"/>
                                            </p:txEl>
                                          </p:spTgt>
                                        </p:tgtEl>
                                      </p:cBhvr>
                                    </p:animEffect>
                                  </p:childTnLst>
                                </p:cTn>
                              </p:par>
                            </p:childTnLst>
                          </p:cTn>
                        </p:par>
                        <p:par>
                          <p:cTn id="35" fill="hold">
                            <p:stCondLst>
                              <p:cond delay="6500"/>
                            </p:stCondLst>
                            <p:childTnLst>
                              <p:par>
                                <p:cTn id="36" presetID="10" presetClass="exit" presetSubtype="0" fill="hold" grpId="1" nodeType="after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498D67D-568C-4CD6-958E-6C6D07C1877F}" type="slidenum">
              <a:rPr lang="de-DE" altLang="de-DE" sz="1200">
                <a:latin typeface="Arial Black" panose="020B0A04020102020204" pitchFamily="34" charset="0"/>
              </a:rPr>
              <a:pPr algn="r"/>
              <a:t>15</a:t>
            </a:fld>
            <a:endParaRPr lang="de-DE" altLang="de-DE" sz="1200">
              <a:latin typeface="Arial Black" panose="020B0A04020102020204" pitchFamily="34" charset="0"/>
            </a:endParaRPr>
          </a:p>
        </p:txBody>
      </p:sp>
      <p:pic>
        <p:nvPicPr>
          <p:cNvPr id="1945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19463" name="Text Box 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524295" name="Text Box 7"/>
          <p:cNvSpPr txBox="1">
            <a:spLocks noChangeArrowheads="1"/>
          </p:cNvSpPr>
          <p:nvPr/>
        </p:nvSpPr>
        <p:spPr bwMode="auto">
          <a:xfrm>
            <a:off x="250826" y="1286516"/>
            <a:ext cx="453719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6575"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spcAft>
                <a:spcPct val="25000"/>
              </a:spcAft>
              <a:buClr>
                <a:srgbClr val="FF0000"/>
              </a:buClr>
              <a:buSzTx/>
              <a:buFont typeface="Wingdings" panose="05000000000000000000" pitchFamily="2" charset="2"/>
              <a:buChar char="Ø"/>
            </a:pPr>
            <a:r>
              <a:rPr lang="de-DE" altLang="de-DE" sz="2400" b="1" dirty="0"/>
              <a:t>Die primitive, heute unerwünschte Erzeugung von Funkwellen mit einem Knallfunkensender erlaubte nur die Nachrichtenübermittlung durch Morsezeichen, beispielsweise von der Großfunkstelle Nauen ab 1906 zu den Schiffen der kaiserlichen Marine. </a:t>
            </a:r>
          </a:p>
        </p:txBody>
      </p:sp>
      <p:sp>
        <p:nvSpPr>
          <p:cNvPr id="11" name="Oval 12">
            <a:extLst>
              <a:ext uri="{FF2B5EF4-FFF2-40B4-BE49-F238E27FC236}">
                <a16:creationId xmlns:a16="http://schemas.microsoft.com/office/drawing/2014/main" id="{D121AB17-A74B-4F45-817A-BF437685D6C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CFCDE1F0-3ACE-4C78-A640-62B3FF7464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553A803A-5406-41E1-93E4-EE579BF44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035" y="1376363"/>
            <a:ext cx="3564396" cy="2488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24295">
                                            <p:txEl>
                                              <p:pRg st="0" end="0"/>
                                            </p:txEl>
                                          </p:spTgt>
                                        </p:tgtEl>
                                        <p:attrNameLst>
                                          <p:attrName>style.visibility</p:attrName>
                                        </p:attrNameLst>
                                      </p:cBhvr>
                                      <p:to>
                                        <p:strVal val="visible"/>
                                      </p:to>
                                    </p:set>
                                    <p:animEffect transition="in" filter="fade">
                                      <p:cBhvr>
                                        <p:cTn id="7" dur="500"/>
                                        <p:tgtEl>
                                          <p:spTgt spid="52429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58E3C3CD-CAFF-498D-AE6C-E76EFE726CAF}" type="slidenum">
              <a:rPr lang="de-DE" altLang="de-DE" sz="1200">
                <a:latin typeface="Arial Black" panose="020B0A04020102020204" pitchFamily="34" charset="0"/>
              </a:rPr>
              <a:pPr algn="r"/>
              <a:t>16</a:t>
            </a:fld>
            <a:endParaRPr lang="de-DE" altLang="de-DE" sz="1200">
              <a:latin typeface="Arial Black" panose="020B0A04020102020204" pitchFamily="34" charset="0"/>
            </a:endParaRPr>
          </a:p>
        </p:txBody>
      </p:sp>
      <p:pic>
        <p:nvPicPr>
          <p:cNvPr id="27651"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27655" name="Text Box 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67586" name="Picture 2" descr="Knallfunkensender um 1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892" y="1412875"/>
            <a:ext cx="4949690" cy="4834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43508" y="2348880"/>
            <a:ext cx="2954655" cy="830997"/>
          </a:xfrm>
          <a:prstGeom prst="rect">
            <a:avLst/>
          </a:prstGeom>
          <a:noFill/>
        </p:spPr>
        <p:txBody>
          <a:bodyPr wrap="none" rtlCol="0">
            <a:spAutoFit/>
          </a:bodyPr>
          <a:lstStyle/>
          <a:p>
            <a:r>
              <a:rPr lang="de-DE" sz="2400" b="1" dirty="0"/>
              <a:t>Knallfunkensender</a:t>
            </a:r>
          </a:p>
          <a:p>
            <a:r>
              <a:rPr lang="de-DE" sz="2400" b="1" dirty="0"/>
              <a:t>um 1900</a:t>
            </a:r>
          </a:p>
        </p:txBody>
      </p:sp>
      <p:pic>
        <p:nvPicPr>
          <p:cNvPr id="5" name="Grafik 4">
            <a:extLst>
              <a:ext uri="{FF2B5EF4-FFF2-40B4-BE49-F238E27FC236}">
                <a16:creationId xmlns:a16="http://schemas.microsoft.com/office/drawing/2014/main" id="{AF95CA84-3F05-4803-B23B-C8C45B44F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3593821"/>
            <a:ext cx="3306431" cy="1743391"/>
          </a:xfrm>
          <a:prstGeom prst="rect">
            <a:avLst/>
          </a:prstGeom>
        </p:spPr>
      </p:pic>
      <p:sp>
        <p:nvSpPr>
          <p:cNvPr id="11" name="Oval 12">
            <a:extLst>
              <a:ext uri="{FF2B5EF4-FFF2-40B4-BE49-F238E27FC236}">
                <a16:creationId xmlns:a16="http://schemas.microsoft.com/office/drawing/2014/main" id="{FF96A0B4-07F9-4B9D-B4C5-E866F52B0E02}"/>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EC071DCC-F5FC-4867-AA70-22A7E57ADC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315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67586"/>
                                        </p:tgtEl>
                                        <p:attrNameLst>
                                          <p:attrName>style.visibility</p:attrName>
                                        </p:attrNameLst>
                                      </p:cBhvr>
                                      <p:to>
                                        <p:strVal val="visible"/>
                                      </p:to>
                                    </p:set>
                                    <p:animEffect transition="in" filter="fade">
                                      <p:cBhvr>
                                        <p:cTn id="13" dur="500"/>
                                        <p:tgtEl>
                                          <p:spTgt spid="6758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AD44995-9213-4B79-A844-186651816DB3}" type="slidenum">
              <a:rPr lang="de-DE" altLang="de-DE" sz="1200">
                <a:latin typeface="Arial Black" panose="020B0A04020102020204" pitchFamily="34" charset="0"/>
              </a:rPr>
              <a:pPr algn="r"/>
              <a:t>17</a:t>
            </a:fld>
            <a:endParaRPr lang="de-DE" altLang="de-DE" sz="1200">
              <a:latin typeface="Arial Black" panose="020B0A04020102020204" pitchFamily="34" charset="0"/>
            </a:endParaRPr>
          </a:p>
        </p:txBody>
      </p:sp>
      <p:pic>
        <p:nvPicPr>
          <p:cNvPr id="2969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29703" name="Text Box 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5" y="1845832"/>
            <a:ext cx="5868144" cy="4217729"/>
          </a:xfrm>
          <a:prstGeom prst="rect">
            <a:avLst/>
          </a:prstGeom>
        </p:spPr>
      </p:pic>
      <p:sp>
        <p:nvSpPr>
          <p:cNvPr id="22" name="Textfeld 21"/>
          <p:cNvSpPr txBox="1"/>
          <p:nvPr/>
        </p:nvSpPr>
        <p:spPr>
          <a:xfrm>
            <a:off x="1566136" y="6115459"/>
            <a:ext cx="3347904" cy="369332"/>
          </a:xfrm>
          <a:prstGeom prst="rect">
            <a:avLst/>
          </a:prstGeom>
          <a:noFill/>
        </p:spPr>
        <p:txBody>
          <a:bodyPr wrap="none" rtlCol="0">
            <a:spAutoFit/>
          </a:bodyPr>
          <a:lstStyle/>
          <a:p>
            <a:r>
              <a:rPr lang="de-DE" sz="1800" b="1" dirty="0"/>
              <a:t>Vorarlberger Elektromuseum</a:t>
            </a:r>
          </a:p>
        </p:txBody>
      </p:sp>
      <p:sp>
        <p:nvSpPr>
          <p:cNvPr id="23" name="Textfeld 22"/>
          <p:cNvSpPr txBox="1"/>
          <p:nvPr/>
        </p:nvSpPr>
        <p:spPr>
          <a:xfrm>
            <a:off x="467544" y="1283874"/>
            <a:ext cx="6012095" cy="461665"/>
          </a:xfrm>
          <a:prstGeom prst="rect">
            <a:avLst/>
          </a:prstGeom>
          <a:noFill/>
        </p:spPr>
        <p:txBody>
          <a:bodyPr wrap="none" rtlCol="0">
            <a:spAutoFit/>
          </a:bodyPr>
          <a:lstStyle/>
          <a:p>
            <a:r>
              <a:rPr lang="de-DE" sz="2400" b="1" dirty="0"/>
              <a:t>Löschfunkensender 1905 von Max Wien</a:t>
            </a:r>
            <a:endParaRPr lang="de-DE" sz="2400" dirty="0"/>
          </a:p>
        </p:txBody>
      </p:sp>
      <p:sp>
        <p:nvSpPr>
          <p:cNvPr id="11" name="Oval 12">
            <a:extLst>
              <a:ext uri="{FF2B5EF4-FFF2-40B4-BE49-F238E27FC236}">
                <a16:creationId xmlns:a16="http://schemas.microsoft.com/office/drawing/2014/main" id="{C0678AF9-D9F5-4A33-9F79-82849C41C185}"/>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916D9AFF-F90F-48C6-B62E-5EDFBB879D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1AAE44D7-24B4-46AE-99BF-93B1D38C7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7717" y="1845832"/>
            <a:ext cx="2773111" cy="2735296"/>
          </a:xfrm>
          <a:prstGeom prst="rect">
            <a:avLst/>
          </a:prstGeom>
        </p:spPr>
      </p:pic>
    </p:spTree>
    <p:extLst>
      <p:ext uri="{BB962C8B-B14F-4D97-AF65-F5344CB8AC3E}">
        <p14:creationId xmlns:p14="http://schemas.microsoft.com/office/powerpoint/2010/main" val="121107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1000"/>
                            </p:stCondLst>
                            <p:childTnLst>
                              <p:par>
                                <p:cTn id="21" presetID="10" presetClass="exit" presetSubtype="0" fill="hold" grpId="1" nodeType="after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B53ADDAC-9D8B-4989-949F-0AD01D1A0217}" type="slidenum">
              <a:rPr lang="de-DE" altLang="de-DE" sz="1200">
                <a:latin typeface="Arial Black" panose="020B0A04020102020204" pitchFamily="34" charset="0"/>
              </a:rPr>
              <a:pPr algn="r"/>
              <a:t>18</a:t>
            </a:fld>
            <a:endParaRPr lang="de-DE" altLang="de-DE" sz="1200">
              <a:latin typeface="Arial Black" panose="020B0A04020102020204" pitchFamily="34" charset="0"/>
            </a:endParaRPr>
          </a:p>
        </p:txBody>
      </p:sp>
      <p:sp>
        <p:nvSpPr>
          <p:cNvPr id="538626" name="Rectangle 2"/>
          <p:cNvSpPr>
            <a:spLocks noGrp="1" noChangeArrowheads="1"/>
          </p:cNvSpPr>
          <p:nvPr>
            <p:ph type="title"/>
          </p:nvPr>
        </p:nvSpPr>
        <p:spPr>
          <a:xfrm>
            <a:off x="250825" y="1229337"/>
            <a:ext cx="8497888" cy="948401"/>
          </a:xfrm>
        </p:spPr>
        <p:txBody>
          <a:bodyPr/>
          <a:lstStyle/>
          <a:p>
            <a:pPr eaLnBrk="1" hangingPunct="1"/>
            <a:r>
              <a:rPr lang="de-DE" altLang="de-DE" sz="2800" b="1" dirty="0"/>
              <a:t>Mit solchen selbstgebauten Geräten arbeiteten früher die Funkamateure:</a:t>
            </a:r>
          </a:p>
        </p:txBody>
      </p:sp>
      <p:pic>
        <p:nvPicPr>
          <p:cNvPr id="538627" name="Picture 3" descr="ESI_285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108575" y="2411413"/>
            <a:ext cx="3524250" cy="304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8628" name="Picture 4" descr="ESI_2830"/>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2409825"/>
            <a:ext cx="4038600" cy="303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8629" name="Text Box 5"/>
          <p:cNvSpPr txBox="1">
            <a:spLocks noChangeArrowheads="1"/>
          </p:cNvSpPr>
          <p:nvPr/>
        </p:nvSpPr>
        <p:spPr bwMode="auto">
          <a:xfrm>
            <a:off x="539750" y="527685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2400" b="1"/>
              <a:t>1928</a:t>
            </a:r>
          </a:p>
        </p:txBody>
      </p:sp>
      <p:sp>
        <p:nvSpPr>
          <p:cNvPr id="538630" name="Text Box 6"/>
          <p:cNvSpPr txBox="1">
            <a:spLocks noChangeArrowheads="1"/>
          </p:cNvSpPr>
          <p:nvPr/>
        </p:nvSpPr>
        <p:spPr bwMode="auto">
          <a:xfrm>
            <a:off x="7667625" y="5281613"/>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2400" b="1"/>
              <a:t>1934</a:t>
            </a:r>
          </a:p>
        </p:txBody>
      </p:sp>
      <p:pic>
        <p:nvPicPr>
          <p:cNvPr id="41992" name="Picture 7" descr="Da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 Box 8"/>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41996" name="Text Box 11"/>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3" name="Oval 12">
            <a:extLst>
              <a:ext uri="{FF2B5EF4-FFF2-40B4-BE49-F238E27FC236}">
                <a16:creationId xmlns:a16="http://schemas.microsoft.com/office/drawing/2014/main" id="{4EC2D286-1C5B-4335-BD5D-A0F2AF3D9E6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F2FA9176-03C9-4B8F-A32B-2985205748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86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8626"/>
                                        </p:tgtEl>
                                        <p:attrNameLst>
                                          <p:attrName>style.visibility</p:attrName>
                                        </p:attrNameLst>
                                      </p:cBhvr>
                                      <p:to>
                                        <p:strVal val="visible"/>
                                      </p:to>
                                    </p:set>
                                    <p:animEffect transition="in" filter="fade">
                                      <p:cBhvr>
                                        <p:cTn id="7" dur="500"/>
                                        <p:tgtEl>
                                          <p:spTgt spid="5386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38628"/>
                                        </p:tgtEl>
                                        <p:attrNameLst>
                                          <p:attrName>style.visibility</p:attrName>
                                        </p:attrNameLst>
                                      </p:cBhvr>
                                      <p:to>
                                        <p:strVal val="visible"/>
                                      </p:to>
                                    </p:set>
                                    <p:animEffect transition="in" filter="fade">
                                      <p:cBhvr>
                                        <p:cTn id="14" dur="500"/>
                                        <p:tgtEl>
                                          <p:spTgt spid="53862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38629"/>
                                        </p:tgtEl>
                                        <p:attrNameLst>
                                          <p:attrName>style.visibility</p:attrName>
                                        </p:attrNameLst>
                                      </p:cBhvr>
                                      <p:to>
                                        <p:strVal val="visible"/>
                                      </p:to>
                                    </p:set>
                                    <p:animEffect transition="in" filter="fade">
                                      <p:cBhvr>
                                        <p:cTn id="17" dur="500"/>
                                        <p:tgtEl>
                                          <p:spTgt spid="538629"/>
                                        </p:tgtEl>
                                      </p:cBhvr>
                                    </p:animEffect>
                                  </p:childTnLst>
                                </p:cTn>
                              </p:par>
                            </p:childTnLst>
                          </p:cTn>
                        </p:par>
                        <p:par>
                          <p:cTn id="18" fill="hold" nodeType="afterGroup">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538627"/>
                                        </p:tgtEl>
                                        <p:attrNameLst>
                                          <p:attrName>style.visibility</p:attrName>
                                        </p:attrNameLst>
                                      </p:cBhvr>
                                      <p:to>
                                        <p:strVal val="visible"/>
                                      </p:to>
                                    </p:set>
                                    <p:animEffect transition="in" filter="fade">
                                      <p:cBhvr>
                                        <p:cTn id="21" dur="500"/>
                                        <p:tgtEl>
                                          <p:spTgt spid="53862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38630"/>
                                        </p:tgtEl>
                                        <p:attrNameLst>
                                          <p:attrName>style.visibility</p:attrName>
                                        </p:attrNameLst>
                                      </p:cBhvr>
                                      <p:to>
                                        <p:strVal val="visible"/>
                                      </p:to>
                                    </p:set>
                                    <p:animEffect transition="in" filter="fade">
                                      <p:cBhvr>
                                        <p:cTn id="24" dur="500"/>
                                        <p:tgtEl>
                                          <p:spTgt spid="538630"/>
                                        </p:tgtEl>
                                      </p:cBhvr>
                                    </p:animEffect>
                                  </p:childTnLst>
                                </p:cTn>
                              </p:par>
                            </p:childTnLst>
                          </p:cTn>
                        </p:par>
                        <p:par>
                          <p:cTn id="25" fill="hold">
                            <p:stCondLst>
                              <p:cond delay="2500"/>
                            </p:stCondLst>
                            <p:childTnLst>
                              <p:par>
                                <p:cTn id="26" presetID="10" presetClass="exit" presetSubtype="0" fill="hold" grpId="1" nodeType="after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6" grpId="0"/>
      <p:bldP spid="538629" grpId="0"/>
      <p:bldP spid="538630" grpId="0"/>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6132243D-F599-44DA-B346-02288F97A4AE}" type="slidenum">
              <a:rPr lang="de-DE" altLang="de-DE" sz="1200">
                <a:latin typeface="Arial Black" panose="020B0A04020102020204" pitchFamily="34" charset="0"/>
              </a:rPr>
              <a:pPr algn="r"/>
              <a:t>19</a:t>
            </a:fld>
            <a:endParaRPr lang="de-DE" altLang="de-DE" sz="1200">
              <a:latin typeface="Arial Black" panose="020B0A04020102020204" pitchFamily="34" charset="0"/>
            </a:endParaRPr>
          </a:p>
        </p:txBody>
      </p:sp>
      <p:pic>
        <p:nvPicPr>
          <p:cNvPr id="37892" name="Picture 3"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37896" name="Text Box 7"/>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534536" name="Picture 8" descr="EK4H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628775"/>
            <a:ext cx="43211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2">
            <a:extLst>
              <a:ext uri="{FF2B5EF4-FFF2-40B4-BE49-F238E27FC236}">
                <a16:creationId xmlns:a16="http://schemas.microsoft.com/office/drawing/2014/main" id="{38A1140F-65D4-494E-A094-9E9E7A18FFF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4911A323-37AF-4BD4-B27E-E7529DA0B0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KW9">
            <a:extLst>
              <a:ext uri="{FF2B5EF4-FFF2-40B4-BE49-F238E27FC236}">
                <a16:creationId xmlns:a16="http://schemas.microsoft.com/office/drawing/2014/main" id="{F723B224-4F70-48A0-BAF3-5EB282EA0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3988" y="3046521"/>
            <a:ext cx="4332522" cy="299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E5750B9D-F85F-440F-949B-B7C4656F13B2}"/>
              </a:ext>
            </a:extLst>
          </p:cNvPr>
          <p:cNvSpPr txBox="1"/>
          <p:nvPr/>
        </p:nvSpPr>
        <p:spPr>
          <a:xfrm>
            <a:off x="251520" y="692696"/>
            <a:ext cx="4721164" cy="523220"/>
          </a:xfrm>
          <a:prstGeom prst="rect">
            <a:avLst/>
          </a:prstGeom>
          <a:noFill/>
        </p:spPr>
        <p:txBody>
          <a:bodyPr wrap="none" rtlCol="0">
            <a:spAutoFit/>
          </a:bodyPr>
          <a:lstStyle/>
          <a:p>
            <a:r>
              <a:rPr lang="de-DE" b="1" dirty="0"/>
              <a:t>Funkstationen von damals</a:t>
            </a:r>
          </a:p>
        </p:txBody>
      </p:sp>
      <p:sp>
        <p:nvSpPr>
          <p:cNvPr id="5" name="Textfeld 4">
            <a:extLst>
              <a:ext uri="{FF2B5EF4-FFF2-40B4-BE49-F238E27FC236}">
                <a16:creationId xmlns:a16="http://schemas.microsoft.com/office/drawing/2014/main" id="{43DBB708-98FF-48AC-B610-92436D6F9BEC}"/>
              </a:ext>
            </a:extLst>
          </p:cNvPr>
          <p:cNvSpPr txBox="1"/>
          <p:nvPr/>
        </p:nvSpPr>
        <p:spPr>
          <a:xfrm>
            <a:off x="1547664" y="4779963"/>
            <a:ext cx="1194558" cy="461665"/>
          </a:xfrm>
          <a:prstGeom prst="rect">
            <a:avLst/>
          </a:prstGeom>
          <a:noFill/>
        </p:spPr>
        <p:txBody>
          <a:bodyPr wrap="none" rtlCol="0">
            <a:spAutoFit/>
          </a:bodyPr>
          <a:lstStyle/>
          <a:p>
            <a:r>
              <a:rPr lang="de-DE" sz="2400" b="1" dirty="0"/>
              <a:t>EK4HL</a:t>
            </a:r>
          </a:p>
        </p:txBody>
      </p:sp>
      <p:sp>
        <p:nvSpPr>
          <p:cNvPr id="6" name="Textfeld 5">
            <a:extLst>
              <a:ext uri="{FF2B5EF4-FFF2-40B4-BE49-F238E27FC236}">
                <a16:creationId xmlns:a16="http://schemas.microsoft.com/office/drawing/2014/main" id="{AC368F05-87EB-4C5D-A6A2-491EE14983F4}"/>
              </a:ext>
            </a:extLst>
          </p:cNvPr>
          <p:cNvSpPr txBox="1"/>
          <p:nvPr/>
        </p:nvSpPr>
        <p:spPr>
          <a:xfrm>
            <a:off x="6253019" y="6056478"/>
            <a:ext cx="869149" cy="461665"/>
          </a:xfrm>
          <a:prstGeom prst="rect">
            <a:avLst/>
          </a:prstGeom>
          <a:noFill/>
        </p:spPr>
        <p:txBody>
          <a:bodyPr wrap="none" rtlCol="0">
            <a:spAutoFit/>
          </a:bodyPr>
          <a:lstStyle/>
          <a:p>
            <a:r>
              <a:rPr lang="de-DE" sz="2400" b="1" dirty="0"/>
              <a:t>KW9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534536"/>
                                        </p:tgtEl>
                                        <p:attrNameLst>
                                          <p:attrName>style.visibility</p:attrName>
                                        </p:attrNameLst>
                                      </p:cBhvr>
                                      <p:to>
                                        <p:strVal val="visible"/>
                                      </p:to>
                                    </p:set>
                                    <p:animEffect transition="in" filter="fade">
                                      <p:cBhvr>
                                        <p:cTn id="14" dur="500"/>
                                        <p:tgtEl>
                                          <p:spTgt spid="53453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000"/>
                            </p:stCondLst>
                            <p:childTnLst>
                              <p:par>
                                <p:cTn id="25" presetID="10" presetClass="exit" presetSubtype="0" fill="hold" grpId="1"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7F26050-C0D3-4953-96FF-ADE29CCB867E}"/>
              </a:ext>
            </a:extLst>
          </p:cNvPr>
          <p:cNvSpPr>
            <a:spLocks noGrp="1"/>
          </p:cNvSpPr>
          <p:nvPr>
            <p:ph type="sldNum" sz="quarter" idx="11"/>
          </p:nvPr>
        </p:nvSpPr>
        <p:spPr/>
        <p:txBody>
          <a:bodyPr/>
          <a:lstStyle/>
          <a:p>
            <a:pPr>
              <a:defRPr/>
            </a:pPr>
            <a:fld id="{E4E2842E-936B-4CAD-A271-A86B2763C513}" type="slidenum">
              <a:rPr lang="de-DE" altLang="de-DE" smtClean="0"/>
              <a:pPr>
                <a:defRPr/>
              </a:pPr>
              <a:t>2</a:t>
            </a:fld>
            <a:endParaRPr lang="de-DE" altLang="de-DE"/>
          </a:p>
        </p:txBody>
      </p:sp>
      <p:pic>
        <p:nvPicPr>
          <p:cNvPr id="6" name="Picture 2" descr="Darc">
            <a:extLst>
              <a:ext uri="{FF2B5EF4-FFF2-40B4-BE49-F238E27FC236}">
                <a16:creationId xmlns:a16="http://schemas.microsoft.com/office/drawing/2014/main" id="{F9853511-36BE-457A-872F-7D3FB00342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10DF9C80-8B36-45CE-BBE9-3F4D94885F9F}"/>
              </a:ext>
            </a:extLst>
          </p:cNvPr>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 name="Text Box 5">
            <a:extLst>
              <a:ext uri="{FF2B5EF4-FFF2-40B4-BE49-F238E27FC236}">
                <a16:creationId xmlns:a16="http://schemas.microsoft.com/office/drawing/2014/main" id="{41610DEB-4DF4-40B7-B3DF-93E4F0E3E74C}"/>
              </a:ext>
            </a:extLst>
          </p:cNvPr>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42" name="Grafik 41">
            <a:extLst>
              <a:ext uri="{FF2B5EF4-FFF2-40B4-BE49-F238E27FC236}">
                <a16:creationId xmlns:a16="http://schemas.microsoft.com/office/drawing/2014/main" id="{811AC7C2-0D94-4C27-AC5D-94A624B59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203" y="2920498"/>
            <a:ext cx="2870196" cy="3885266"/>
          </a:xfrm>
          <a:prstGeom prst="rect">
            <a:avLst/>
          </a:prstGeom>
        </p:spPr>
      </p:pic>
      <p:sp>
        <p:nvSpPr>
          <p:cNvPr id="44" name="Rectangle 15">
            <a:extLst>
              <a:ext uri="{FF2B5EF4-FFF2-40B4-BE49-F238E27FC236}">
                <a16:creationId xmlns:a16="http://schemas.microsoft.com/office/drawing/2014/main" id="{FB805D3B-323A-49EC-9B12-7BD41D6573BD}"/>
              </a:ext>
            </a:extLst>
          </p:cNvPr>
          <p:cNvSpPr>
            <a:spLocks noChangeArrowheads="1"/>
          </p:cNvSpPr>
          <p:nvPr/>
        </p:nvSpPr>
        <p:spPr bwMode="auto">
          <a:xfrm>
            <a:off x="527467" y="5073768"/>
            <a:ext cx="54718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de-DE" altLang="de-DE" sz="2400" b="1" dirty="0">
                <a:effectLst/>
              </a:rPr>
              <a:t>eine Präsentation des</a:t>
            </a:r>
            <a:br>
              <a:rPr lang="de-DE" altLang="de-DE" sz="2400" b="1" dirty="0">
                <a:effectLst/>
              </a:rPr>
            </a:br>
            <a:r>
              <a:rPr lang="de-DE" altLang="de-DE" sz="2400" b="1" dirty="0">
                <a:effectLst/>
              </a:rPr>
              <a:t>Deutschen Amateur-Radio-Club e.V.</a:t>
            </a:r>
            <a:br>
              <a:rPr lang="de-DE" altLang="de-DE" sz="2400" b="1" dirty="0">
                <a:effectLst/>
              </a:rPr>
            </a:br>
            <a:r>
              <a:rPr lang="de-DE" altLang="de-DE" sz="2400" b="1" dirty="0">
                <a:effectLst/>
              </a:rPr>
              <a:t>Ortsverband Hamburg-Alstertal</a:t>
            </a:r>
            <a:br>
              <a:rPr lang="de-DE" altLang="de-DE" sz="2400" b="1" dirty="0">
                <a:effectLst/>
              </a:rPr>
            </a:br>
            <a:r>
              <a:rPr lang="de-DE" altLang="de-DE" sz="2400" b="1" dirty="0">
                <a:effectLst/>
              </a:rPr>
              <a:t>E13</a:t>
            </a:r>
          </a:p>
        </p:txBody>
      </p:sp>
      <p:sp>
        <p:nvSpPr>
          <p:cNvPr id="48" name="Oval 12">
            <a:extLst>
              <a:ext uri="{FF2B5EF4-FFF2-40B4-BE49-F238E27FC236}">
                <a16:creationId xmlns:a16="http://schemas.microsoft.com/office/drawing/2014/main" id="{97723CEC-0BD6-403C-A260-F2D8801A277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49" name="Picture 45" descr="Weiter">
            <a:extLst>
              <a:ext uri="{FF2B5EF4-FFF2-40B4-BE49-F238E27FC236}">
                <a16:creationId xmlns:a16="http://schemas.microsoft.com/office/drawing/2014/main" id="{B733DD9C-53B8-498A-8D34-4EDCC5010D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Antenne 06">
            <a:extLst>
              <a:ext uri="{FF2B5EF4-FFF2-40B4-BE49-F238E27FC236}">
                <a16:creationId xmlns:a16="http://schemas.microsoft.com/office/drawing/2014/main" id="{084D11DA-8F5B-4148-B7CC-CB6E92E6F4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367" y="601861"/>
            <a:ext cx="3900488"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 name="Objekt 50">
            <a:extLst>
              <a:ext uri="{FF2B5EF4-FFF2-40B4-BE49-F238E27FC236}">
                <a16:creationId xmlns:a16="http://schemas.microsoft.com/office/drawing/2014/main" id="{1C6E9574-6F60-4071-A39F-8AC3661DB14B}"/>
              </a:ext>
            </a:extLst>
          </p:cNvPr>
          <p:cNvGraphicFramePr>
            <a:graphicFrameLocks noChangeAspect="1"/>
          </p:cNvGraphicFramePr>
          <p:nvPr>
            <p:extLst>
              <p:ext uri="{D42A27DB-BD31-4B8C-83A1-F6EECF244321}">
                <p14:modId xmlns:p14="http://schemas.microsoft.com/office/powerpoint/2010/main" val="1452818606"/>
              </p:ext>
            </p:extLst>
          </p:nvPr>
        </p:nvGraphicFramePr>
        <p:xfrm>
          <a:off x="2913973" y="1804864"/>
          <a:ext cx="160337" cy="785813"/>
        </p:xfrm>
        <a:graphic>
          <a:graphicData uri="http://schemas.openxmlformats.org/presentationml/2006/ole">
            <mc:AlternateContent xmlns:mc="http://schemas.openxmlformats.org/markup-compatibility/2006">
              <mc:Choice xmlns:v="urn:schemas-microsoft-com:vml" Requires="v">
                <p:oleObj name="CorelDRAW Home &amp; Students" r:id="rId7" imgW="160415" imgH="786446" progId="CorelDRAWHome.Graphic.18">
                  <p:embed/>
                </p:oleObj>
              </mc:Choice>
              <mc:Fallback>
                <p:oleObj name="CorelDRAW Home &amp; Students" r:id="rId7" imgW="160415" imgH="786446" progId="CorelDRAWHome.Graphic.18">
                  <p:embed/>
                  <p:pic>
                    <p:nvPicPr>
                      <p:cNvPr id="51" name="Objekt 50">
                        <a:extLst>
                          <a:ext uri="{FF2B5EF4-FFF2-40B4-BE49-F238E27FC236}">
                            <a16:creationId xmlns:a16="http://schemas.microsoft.com/office/drawing/2014/main" id="{1C6E9574-6F60-4071-A39F-8AC3661DB14B}"/>
                          </a:ext>
                        </a:extLst>
                      </p:cNvPr>
                      <p:cNvPicPr/>
                      <p:nvPr/>
                    </p:nvPicPr>
                    <p:blipFill>
                      <a:blip r:embed="rId8"/>
                      <a:stretch>
                        <a:fillRect/>
                      </a:stretch>
                    </p:blipFill>
                    <p:spPr>
                      <a:xfrm>
                        <a:off x="2913973" y="1804864"/>
                        <a:ext cx="160337" cy="785813"/>
                      </a:xfrm>
                      <a:prstGeom prst="rect">
                        <a:avLst/>
                      </a:prstGeom>
                    </p:spPr>
                  </p:pic>
                </p:oleObj>
              </mc:Fallback>
            </mc:AlternateContent>
          </a:graphicData>
        </a:graphic>
      </p:graphicFrame>
      <p:graphicFrame>
        <p:nvGraphicFramePr>
          <p:cNvPr id="52" name="Objekt 51">
            <a:extLst>
              <a:ext uri="{FF2B5EF4-FFF2-40B4-BE49-F238E27FC236}">
                <a16:creationId xmlns:a16="http://schemas.microsoft.com/office/drawing/2014/main" id="{C7138E8F-0EF1-437B-815E-6FFC25E2D74A}"/>
              </a:ext>
            </a:extLst>
          </p:cNvPr>
          <p:cNvGraphicFramePr>
            <a:graphicFrameLocks noChangeAspect="1"/>
          </p:cNvGraphicFramePr>
          <p:nvPr>
            <p:extLst>
              <p:ext uri="{D42A27DB-BD31-4B8C-83A1-F6EECF244321}">
                <p14:modId xmlns:p14="http://schemas.microsoft.com/office/powerpoint/2010/main" val="59851810"/>
              </p:ext>
            </p:extLst>
          </p:nvPr>
        </p:nvGraphicFramePr>
        <p:xfrm>
          <a:off x="3590920" y="1658504"/>
          <a:ext cx="166687" cy="1041400"/>
        </p:xfrm>
        <a:graphic>
          <a:graphicData uri="http://schemas.openxmlformats.org/presentationml/2006/ole">
            <mc:AlternateContent xmlns:mc="http://schemas.openxmlformats.org/markup-compatibility/2006">
              <mc:Choice xmlns:v="urn:schemas-microsoft-com:vml" Requires="v">
                <p:oleObj name="CorelDRAW Home &amp; Students" r:id="rId9" imgW="166031" imgH="1040637" progId="CorelDRAWHome.Graphic.18">
                  <p:embed/>
                </p:oleObj>
              </mc:Choice>
              <mc:Fallback>
                <p:oleObj name="CorelDRAW Home &amp; Students" r:id="rId9" imgW="166031" imgH="1040637" progId="CorelDRAWHome.Graphic.18">
                  <p:embed/>
                  <p:pic>
                    <p:nvPicPr>
                      <p:cNvPr id="52" name="Objekt 51">
                        <a:extLst>
                          <a:ext uri="{FF2B5EF4-FFF2-40B4-BE49-F238E27FC236}">
                            <a16:creationId xmlns:a16="http://schemas.microsoft.com/office/drawing/2014/main" id="{C7138E8F-0EF1-437B-815E-6FFC25E2D74A}"/>
                          </a:ext>
                        </a:extLst>
                      </p:cNvPr>
                      <p:cNvPicPr/>
                      <p:nvPr/>
                    </p:nvPicPr>
                    <p:blipFill>
                      <a:blip r:embed="rId10"/>
                      <a:stretch>
                        <a:fillRect/>
                      </a:stretch>
                    </p:blipFill>
                    <p:spPr>
                      <a:xfrm>
                        <a:off x="3590920" y="1658504"/>
                        <a:ext cx="166687" cy="1041400"/>
                      </a:xfrm>
                      <a:prstGeom prst="rect">
                        <a:avLst/>
                      </a:prstGeom>
                    </p:spPr>
                  </p:pic>
                </p:oleObj>
              </mc:Fallback>
            </mc:AlternateContent>
          </a:graphicData>
        </a:graphic>
      </p:graphicFrame>
      <p:graphicFrame>
        <p:nvGraphicFramePr>
          <p:cNvPr id="53" name="Objekt 52">
            <a:extLst>
              <a:ext uri="{FF2B5EF4-FFF2-40B4-BE49-F238E27FC236}">
                <a16:creationId xmlns:a16="http://schemas.microsoft.com/office/drawing/2014/main" id="{40B62D7B-B504-4E34-8AB1-49231A6FB1BE}"/>
              </a:ext>
            </a:extLst>
          </p:cNvPr>
          <p:cNvGraphicFramePr>
            <a:graphicFrameLocks noChangeAspect="1"/>
          </p:cNvGraphicFramePr>
          <p:nvPr>
            <p:extLst>
              <p:ext uri="{D42A27DB-BD31-4B8C-83A1-F6EECF244321}">
                <p14:modId xmlns:p14="http://schemas.microsoft.com/office/powerpoint/2010/main" val="2811161857"/>
              </p:ext>
            </p:extLst>
          </p:nvPr>
        </p:nvGraphicFramePr>
        <p:xfrm>
          <a:off x="4219742" y="1549277"/>
          <a:ext cx="182563" cy="1296987"/>
        </p:xfrm>
        <a:graphic>
          <a:graphicData uri="http://schemas.openxmlformats.org/presentationml/2006/ole">
            <mc:AlternateContent xmlns:mc="http://schemas.openxmlformats.org/markup-compatibility/2006">
              <mc:Choice xmlns:v="urn:schemas-microsoft-com:vml" Requires="v">
                <p:oleObj name="CorelDRAW Home &amp; Students" r:id="rId11" imgW="181827" imgH="1296583" progId="CorelDRAWHome.Graphic.18">
                  <p:embed/>
                </p:oleObj>
              </mc:Choice>
              <mc:Fallback>
                <p:oleObj name="CorelDRAW Home &amp; Students" r:id="rId11" imgW="181827" imgH="1296583" progId="CorelDRAWHome.Graphic.18">
                  <p:embed/>
                  <p:pic>
                    <p:nvPicPr>
                      <p:cNvPr id="53" name="Objekt 52">
                        <a:extLst>
                          <a:ext uri="{FF2B5EF4-FFF2-40B4-BE49-F238E27FC236}">
                            <a16:creationId xmlns:a16="http://schemas.microsoft.com/office/drawing/2014/main" id="{40B62D7B-B504-4E34-8AB1-49231A6FB1BE}"/>
                          </a:ext>
                        </a:extLst>
                      </p:cNvPr>
                      <p:cNvPicPr/>
                      <p:nvPr/>
                    </p:nvPicPr>
                    <p:blipFill>
                      <a:blip r:embed="rId12"/>
                      <a:stretch>
                        <a:fillRect/>
                      </a:stretch>
                    </p:blipFill>
                    <p:spPr>
                      <a:xfrm>
                        <a:off x="4219742" y="1549277"/>
                        <a:ext cx="182563" cy="1296987"/>
                      </a:xfrm>
                      <a:prstGeom prst="rect">
                        <a:avLst/>
                      </a:prstGeom>
                    </p:spPr>
                  </p:pic>
                </p:oleObj>
              </mc:Fallback>
            </mc:AlternateContent>
          </a:graphicData>
        </a:graphic>
      </p:graphicFrame>
      <p:graphicFrame>
        <p:nvGraphicFramePr>
          <p:cNvPr id="54" name="Objekt 53">
            <a:extLst>
              <a:ext uri="{FF2B5EF4-FFF2-40B4-BE49-F238E27FC236}">
                <a16:creationId xmlns:a16="http://schemas.microsoft.com/office/drawing/2014/main" id="{96E6E794-99EA-415E-8CD6-35E72F817C1B}"/>
              </a:ext>
            </a:extLst>
          </p:cNvPr>
          <p:cNvGraphicFramePr>
            <a:graphicFrameLocks noChangeAspect="1"/>
          </p:cNvGraphicFramePr>
          <p:nvPr>
            <p:extLst>
              <p:ext uri="{D42A27DB-BD31-4B8C-83A1-F6EECF244321}">
                <p14:modId xmlns:p14="http://schemas.microsoft.com/office/powerpoint/2010/main" val="429511662"/>
              </p:ext>
            </p:extLst>
          </p:nvPr>
        </p:nvGraphicFramePr>
        <p:xfrm>
          <a:off x="4771270" y="1412913"/>
          <a:ext cx="203200" cy="1576387"/>
        </p:xfrm>
        <a:graphic>
          <a:graphicData uri="http://schemas.openxmlformats.org/presentationml/2006/ole">
            <mc:AlternateContent xmlns:mc="http://schemas.openxmlformats.org/markup-compatibility/2006">
              <mc:Choice xmlns:v="urn:schemas-microsoft-com:vml" Requires="v">
                <p:oleObj name="CorelDRAW Home &amp; Students" r:id="rId13" imgW="202888" imgH="1576755" progId="CorelDRAWHome.Graphic.18">
                  <p:embed/>
                </p:oleObj>
              </mc:Choice>
              <mc:Fallback>
                <p:oleObj name="CorelDRAW Home &amp; Students" r:id="rId13" imgW="202888" imgH="1576755" progId="CorelDRAWHome.Graphic.18">
                  <p:embed/>
                  <p:pic>
                    <p:nvPicPr>
                      <p:cNvPr id="54" name="Objekt 53">
                        <a:extLst>
                          <a:ext uri="{FF2B5EF4-FFF2-40B4-BE49-F238E27FC236}">
                            <a16:creationId xmlns:a16="http://schemas.microsoft.com/office/drawing/2014/main" id="{96E6E794-99EA-415E-8CD6-35E72F817C1B}"/>
                          </a:ext>
                        </a:extLst>
                      </p:cNvPr>
                      <p:cNvPicPr/>
                      <p:nvPr/>
                    </p:nvPicPr>
                    <p:blipFill>
                      <a:blip r:embed="rId14"/>
                      <a:stretch>
                        <a:fillRect/>
                      </a:stretch>
                    </p:blipFill>
                    <p:spPr>
                      <a:xfrm>
                        <a:off x="4771270" y="1412913"/>
                        <a:ext cx="203200" cy="1576387"/>
                      </a:xfrm>
                      <a:prstGeom prst="rect">
                        <a:avLst/>
                      </a:prstGeom>
                    </p:spPr>
                  </p:pic>
                </p:oleObj>
              </mc:Fallback>
            </mc:AlternateContent>
          </a:graphicData>
        </a:graphic>
      </p:graphicFrame>
      <p:graphicFrame>
        <p:nvGraphicFramePr>
          <p:cNvPr id="55" name="Objekt 54">
            <a:extLst>
              <a:ext uri="{FF2B5EF4-FFF2-40B4-BE49-F238E27FC236}">
                <a16:creationId xmlns:a16="http://schemas.microsoft.com/office/drawing/2014/main" id="{BC2791E4-17C2-449A-A291-08E6BF72D79D}"/>
              </a:ext>
            </a:extLst>
          </p:cNvPr>
          <p:cNvGraphicFramePr>
            <a:graphicFrameLocks noChangeAspect="1"/>
          </p:cNvGraphicFramePr>
          <p:nvPr>
            <p:extLst>
              <p:ext uri="{D42A27DB-BD31-4B8C-83A1-F6EECF244321}">
                <p14:modId xmlns:p14="http://schemas.microsoft.com/office/powerpoint/2010/main" val="1368638551"/>
              </p:ext>
            </p:extLst>
          </p:nvPr>
        </p:nvGraphicFramePr>
        <p:xfrm>
          <a:off x="5366879" y="1287500"/>
          <a:ext cx="249237" cy="1828800"/>
        </p:xfrm>
        <a:graphic>
          <a:graphicData uri="http://schemas.openxmlformats.org/presentationml/2006/ole">
            <mc:AlternateContent xmlns:mc="http://schemas.openxmlformats.org/markup-compatibility/2006">
              <mc:Choice xmlns:v="urn:schemas-microsoft-com:vml" Requires="v">
                <p:oleObj name="CorelDRAW Home &amp; Students" r:id="rId15" imgW="249222" imgH="1828839" progId="CorelDRAWHome.Graphic.18">
                  <p:embed/>
                </p:oleObj>
              </mc:Choice>
              <mc:Fallback>
                <p:oleObj name="CorelDRAW Home &amp; Students" r:id="rId15" imgW="249222" imgH="1828839" progId="CorelDRAWHome.Graphic.18">
                  <p:embed/>
                  <p:pic>
                    <p:nvPicPr>
                      <p:cNvPr id="55" name="Objekt 54">
                        <a:extLst>
                          <a:ext uri="{FF2B5EF4-FFF2-40B4-BE49-F238E27FC236}">
                            <a16:creationId xmlns:a16="http://schemas.microsoft.com/office/drawing/2014/main" id="{BC2791E4-17C2-449A-A291-08E6BF72D79D}"/>
                          </a:ext>
                        </a:extLst>
                      </p:cNvPr>
                      <p:cNvPicPr/>
                      <p:nvPr/>
                    </p:nvPicPr>
                    <p:blipFill>
                      <a:blip r:embed="rId16"/>
                      <a:stretch>
                        <a:fillRect/>
                      </a:stretch>
                    </p:blipFill>
                    <p:spPr>
                      <a:xfrm>
                        <a:off x="5366879" y="1287500"/>
                        <a:ext cx="249237" cy="1828800"/>
                      </a:xfrm>
                      <a:prstGeom prst="rect">
                        <a:avLst/>
                      </a:prstGeom>
                    </p:spPr>
                  </p:pic>
                </p:oleObj>
              </mc:Fallback>
            </mc:AlternateContent>
          </a:graphicData>
        </a:graphic>
      </p:graphicFrame>
      <p:graphicFrame>
        <p:nvGraphicFramePr>
          <p:cNvPr id="56" name="Objekt 55">
            <a:extLst>
              <a:ext uri="{FF2B5EF4-FFF2-40B4-BE49-F238E27FC236}">
                <a16:creationId xmlns:a16="http://schemas.microsoft.com/office/drawing/2014/main" id="{FE613D7C-6491-47F0-B362-ECE821761092}"/>
              </a:ext>
            </a:extLst>
          </p:cNvPr>
          <p:cNvGraphicFramePr>
            <a:graphicFrameLocks noChangeAspect="1"/>
          </p:cNvGraphicFramePr>
          <p:nvPr>
            <p:extLst>
              <p:ext uri="{D42A27DB-BD31-4B8C-83A1-F6EECF244321}">
                <p14:modId xmlns:p14="http://schemas.microsoft.com/office/powerpoint/2010/main" val="2548159575"/>
              </p:ext>
            </p:extLst>
          </p:nvPr>
        </p:nvGraphicFramePr>
        <p:xfrm>
          <a:off x="5951550" y="1143038"/>
          <a:ext cx="322263" cy="2117725"/>
        </p:xfrm>
        <a:graphic>
          <a:graphicData uri="http://schemas.openxmlformats.org/presentationml/2006/ole">
            <mc:AlternateContent xmlns:mc="http://schemas.openxmlformats.org/markup-compatibility/2006">
              <mc:Choice xmlns:v="urn:schemas-microsoft-com:vml" Requires="v">
                <p:oleObj name="CorelDRAW Home &amp; Students" r:id="rId17" imgW="321532" imgH="2117086" progId="CorelDRAWHome.Graphic.18">
                  <p:embed/>
                </p:oleObj>
              </mc:Choice>
              <mc:Fallback>
                <p:oleObj name="CorelDRAW Home &amp; Students" r:id="rId17" imgW="321532" imgH="2117086" progId="CorelDRAWHome.Graphic.18">
                  <p:embed/>
                  <p:pic>
                    <p:nvPicPr>
                      <p:cNvPr id="56" name="Objekt 55">
                        <a:extLst>
                          <a:ext uri="{FF2B5EF4-FFF2-40B4-BE49-F238E27FC236}">
                            <a16:creationId xmlns:a16="http://schemas.microsoft.com/office/drawing/2014/main" id="{FE613D7C-6491-47F0-B362-ECE821761092}"/>
                          </a:ext>
                        </a:extLst>
                      </p:cNvPr>
                      <p:cNvPicPr/>
                      <p:nvPr/>
                    </p:nvPicPr>
                    <p:blipFill>
                      <a:blip r:embed="rId18"/>
                      <a:stretch>
                        <a:fillRect/>
                      </a:stretch>
                    </p:blipFill>
                    <p:spPr>
                      <a:xfrm>
                        <a:off x="5951550" y="1143038"/>
                        <a:ext cx="322263" cy="2117725"/>
                      </a:xfrm>
                      <a:prstGeom prst="rect">
                        <a:avLst/>
                      </a:prstGeom>
                    </p:spPr>
                  </p:pic>
                </p:oleObj>
              </mc:Fallback>
            </mc:AlternateContent>
          </a:graphicData>
        </a:graphic>
      </p:graphicFrame>
      <p:graphicFrame>
        <p:nvGraphicFramePr>
          <p:cNvPr id="57" name="Objekt 56">
            <a:extLst>
              <a:ext uri="{FF2B5EF4-FFF2-40B4-BE49-F238E27FC236}">
                <a16:creationId xmlns:a16="http://schemas.microsoft.com/office/drawing/2014/main" id="{E9BC8DC1-120E-4EF3-955E-27EF0E861ED6}"/>
              </a:ext>
            </a:extLst>
          </p:cNvPr>
          <p:cNvGraphicFramePr>
            <a:graphicFrameLocks noChangeAspect="1"/>
          </p:cNvGraphicFramePr>
          <p:nvPr>
            <p:extLst>
              <p:ext uri="{D42A27DB-BD31-4B8C-83A1-F6EECF244321}">
                <p14:modId xmlns:p14="http://schemas.microsoft.com/office/powerpoint/2010/main" val="3679372964"/>
              </p:ext>
            </p:extLst>
          </p:nvPr>
        </p:nvGraphicFramePr>
        <p:xfrm>
          <a:off x="6605464" y="1006513"/>
          <a:ext cx="352425" cy="2390775"/>
        </p:xfrm>
        <a:graphic>
          <a:graphicData uri="http://schemas.openxmlformats.org/presentationml/2006/ole">
            <mc:AlternateContent xmlns:mc="http://schemas.openxmlformats.org/markup-compatibility/2006">
              <mc:Choice xmlns:v="urn:schemas-microsoft-com:vml" Requires="v">
                <p:oleObj name="CorelDRAW Home &amp; Students" r:id="rId19" imgW="352772" imgH="2391289" progId="CorelDRAWHome.Graphic.18">
                  <p:embed/>
                </p:oleObj>
              </mc:Choice>
              <mc:Fallback>
                <p:oleObj name="CorelDRAW Home &amp; Students" r:id="rId19" imgW="352772" imgH="2391289" progId="CorelDRAWHome.Graphic.18">
                  <p:embed/>
                  <p:pic>
                    <p:nvPicPr>
                      <p:cNvPr id="57" name="Objekt 56">
                        <a:extLst>
                          <a:ext uri="{FF2B5EF4-FFF2-40B4-BE49-F238E27FC236}">
                            <a16:creationId xmlns:a16="http://schemas.microsoft.com/office/drawing/2014/main" id="{E9BC8DC1-120E-4EF3-955E-27EF0E861ED6}"/>
                          </a:ext>
                        </a:extLst>
                      </p:cNvPr>
                      <p:cNvPicPr/>
                      <p:nvPr/>
                    </p:nvPicPr>
                    <p:blipFill>
                      <a:blip r:embed="rId20"/>
                      <a:stretch>
                        <a:fillRect/>
                      </a:stretch>
                    </p:blipFill>
                    <p:spPr>
                      <a:xfrm>
                        <a:off x="6605464" y="1006513"/>
                        <a:ext cx="352425" cy="2390775"/>
                      </a:xfrm>
                      <a:prstGeom prst="rect">
                        <a:avLst/>
                      </a:prstGeom>
                    </p:spPr>
                  </p:pic>
                </p:oleObj>
              </mc:Fallback>
            </mc:AlternateContent>
          </a:graphicData>
        </a:graphic>
      </p:graphicFrame>
      <p:graphicFrame>
        <p:nvGraphicFramePr>
          <p:cNvPr id="58" name="Objekt 57">
            <a:extLst>
              <a:ext uri="{FF2B5EF4-FFF2-40B4-BE49-F238E27FC236}">
                <a16:creationId xmlns:a16="http://schemas.microsoft.com/office/drawing/2014/main" id="{499FC237-1EF1-4D8F-A7E8-6932A0D08DFF}"/>
              </a:ext>
            </a:extLst>
          </p:cNvPr>
          <p:cNvGraphicFramePr>
            <a:graphicFrameLocks noChangeAspect="1"/>
          </p:cNvGraphicFramePr>
          <p:nvPr>
            <p:extLst>
              <p:ext uri="{D42A27DB-BD31-4B8C-83A1-F6EECF244321}">
                <p14:modId xmlns:p14="http://schemas.microsoft.com/office/powerpoint/2010/main" val="1344790080"/>
              </p:ext>
            </p:extLst>
          </p:nvPr>
        </p:nvGraphicFramePr>
        <p:xfrm>
          <a:off x="7214827" y="860463"/>
          <a:ext cx="417513" cy="2681287"/>
        </p:xfrm>
        <a:graphic>
          <a:graphicData uri="http://schemas.openxmlformats.org/presentationml/2006/ole">
            <mc:AlternateContent xmlns:mc="http://schemas.openxmlformats.org/markup-compatibility/2006">
              <mc:Choice xmlns:v="urn:schemas-microsoft-com:vml" Requires="v">
                <p:oleObj name="CorelDRAW Home &amp; Students" r:id="rId21" imgW="417009" imgH="2680589" progId="CorelDRAWHome.Graphic.18">
                  <p:embed/>
                </p:oleObj>
              </mc:Choice>
              <mc:Fallback>
                <p:oleObj name="CorelDRAW Home &amp; Students" r:id="rId21" imgW="417009" imgH="2680589" progId="CorelDRAWHome.Graphic.18">
                  <p:embed/>
                  <p:pic>
                    <p:nvPicPr>
                      <p:cNvPr id="58" name="Objekt 57">
                        <a:extLst>
                          <a:ext uri="{FF2B5EF4-FFF2-40B4-BE49-F238E27FC236}">
                            <a16:creationId xmlns:a16="http://schemas.microsoft.com/office/drawing/2014/main" id="{499FC237-1EF1-4D8F-A7E8-6932A0D08DFF}"/>
                          </a:ext>
                        </a:extLst>
                      </p:cNvPr>
                      <p:cNvPicPr/>
                      <p:nvPr/>
                    </p:nvPicPr>
                    <p:blipFill>
                      <a:blip r:embed="rId22"/>
                      <a:stretch>
                        <a:fillRect/>
                      </a:stretch>
                    </p:blipFill>
                    <p:spPr>
                      <a:xfrm>
                        <a:off x="7214827" y="860463"/>
                        <a:ext cx="417513" cy="2681287"/>
                      </a:xfrm>
                      <a:prstGeom prst="rect">
                        <a:avLst/>
                      </a:prstGeom>
                    </p:spPr>
                  </p:pic>
                </p:oleObj>
              </mc:Fallback>
            </mc:AlternateContent>
          </a:graphicData>
        </a:graphic>
      </p:graphicFrame>
      <p:graphicFrame>
        <p:nvGraphicFramePr>
          <p:cNvPr id="59" name="Objekt 58">
            <a:extLst>
              <a:ext uri="{FF2B5EF4-FFF2-40B4-BE49-F238E27FC236}">
                <a16:creationId xmlns:a16="http://schemas.microsoft.com/office/drawing/2014/main" id="{25027B4D-A059-4017-9990-7EF39FD742AE}"/>
              </a:ext>
            </a:extLst>
          </p:cNvPr>
          <p:cNvGraphicFramePr>
            <a:graphicFrameLocks noChangeAspect="1"/>
          </p:cNvGraphicFramePr>
          <p:nvPr>
            <p:extLst>
              <p:ext uri="{D42A27DB-BD31-4B8C-83A1-F6EECF244321}">
                <p14:modId xmlns:p14="http://schemas.microsoft.com/office/powerpoint/2010/main" val="279751910"/>
              </p:ext>
            </p:extLst>
          </p:nvPr>
        </p:nvGraphicFramePr>
        <p:xfrm>
          <a:off x="7789875" y="728700"/>
          <a:ext cx="490537" cy="2944813"/>
        </p:xfrm>
        <a:graphic>
          <a:graphicData uri="http://schemas.openxmlformats.org/presentationml/2006/ole">
            <mc:AlternateContent xmlns:mc="http://schemas.openxmlformats.org/markup-compatibility/2006">
              <mc:Choice xmlns:v="urn:schemas-microsoft-com:vml" Requires="v">
                <p:oleObj name="CorelDRAW Home &amp; Students" r:id="rId23" imgW="490722" imgH="2944610" progId="CorelDRAWHome.Graphic.18">
                  <p:embed/>
                </p:oleObj>
              </mc:Choice>
              <mc:Fallback>
                <p:oleObj name="CorelDRAW Home &amp; Students" r:id="rId23" imgW="490722" imgH="2944610" progId="CorelDRAWHome.Graphic.18">
                  <p:embed/>
                  <p:pic>
                    <p:nvPicPr>
                      <p:cNvPr id="59" name="Objekt 58">
                        <a:extLst>
                          <a:ext uri="{FF2B5EF4-FFF2-40B4-BE49-F238E27FC236}">
                            <a16:creationId xmlns:a16="http://schemas.microsoft.com/office/drawing/2014/main" id="{25027B4D-A059-4017-9990-7EF39FD742AE}"/>
                          </a:ext>
                        </a:extLst>
                      </p:cNvPr>
                      <p:cNvPicPr/>
                      <p:nvPr/>
                    </p:nvPicPr>
                    <p:blipFill>
                      <a:blip r:embed="rId24"/>
                      <a:stretch>
                        <a:fillRect/>
                      </a:stretch>
                    </p:blipFill>
                    <p:spPr>
                      <a:xfrm>
                        <a:off x="7789875" y="728700"/>
                        <a:ext cx="490537" cy="2944813"/>
                      </a:xfrm>
                      <a:prstGeom prst="rect">
                        <a:avLst/>
                      </a:prstGeom>
                    </p:spPr>
                  </p:pic>
                </p:oleObj>
              </mc:Fallback>
            </mc:AlternateContent>
          </a:graphicData>
        </a:graphic>
      </p:graphicFrame>
      <p:sp>
        <p:nvSpPr>
          <p:cNvPr id="2" name="Textfeld 1">
            <a:extLst>
              <a:ext uri="{FF2B5EF4-FFF2-40B4-BE49-F238E27FC236}">
                <a16:creationId xmlns:a16="http://schemas.microsoft.com/office/drawing/2014/main" id="{3F09F87E-CD78-441E-88E3-4C93D7F9CB89}"/>
              </a:ext>
            </a:extLst>
          </p:cNvPr>
          <p:cNvSpPr txBox="1"/>
          <p:nvPr/>
        </p:nvSpPr>
        <p:spPr>
          <a:xfrm rot="20920455">
            <a:off x="240303" y="767492"/>
            <a:ext cx="5471863" cy="923330"/>
          </a:xfrm>
          <a:prstGeom prst="rect">
            <a:avLst/>
          </a:prstGeom>
          <a:noFill/>
        </p:spPr>
        <p:txBody>
          <a:bodyPr wrap="square" rtlCol="0">
            <a:spAutoFit/>
          </a:bodyPr>
          <a:lstStyle/>
          <a:p>
            <a:r>
              <a:rPr lang="de-DE" sz="5400" b="1" dirty="0">
                <a:latin typeface="Arial Rounded MT Bold" panose="020F0704030504030204" pitchFamily="34" charset="0"/>
              </a:rPr>
              <a:t>Amateurfunk</a:t>
            </a:r>
          </a:p>
        </p:txBody>
      </p:sp>
      <p:sp>
        <p:nvSpPr>
          <p:cNvPr id="3" name="Textfeld 2">
            <a:extLst>
              <a:ext uri="{FF2B5EF4-FFF2-40B4-BE49-F238E27FC236}">
                <a16:creationId xmlns:a16="http://schemas.microsoft.com/office/drawing/2014/main" id="{763F52E0-5F68-461E-AEBA-8691E861E0EA}"/>
              </a:ext>
            </a:extLst>
          </p:cNvPr>
          <p:cNvSpPr txBox="1"/>
          <p:nvPr/>
        </p:nvSpPr>
        <p:spPr>
          <a:xfrm rot="807442">
            <a:off x="2863120" y="3224034"/>
            <a:ext cx="5383763" cy="923330"/>
          </a:xfrm>
          <a:prstGeom prst="rect">
            <a:avLst/>
          </a:prstGeom>
          <a:noFill/>
        </p:spPr>
        <p:txBody>
          <a:bodyPr wrap="square" rtlCol="0">
            <a:spAutoFit/>
          </a:bodyPr>
          <a:lstStyle/>
          <a:p>
            <a:r>
              <a:rPr lang="de-DE" sz="5400" b="1" dirty="0">
                <a:latin typeface="Arial Rounded MT Bold" panose="020F0704030504030204" pitchFamily="34" charset="0"/>
              </a:rPr>
              <a:t>im Alstertal</a:t>
            </a:r>
            <a:endParaRPr lang="de-DE" sz="5400" dirty="0"/>
          </a:p>
        </p:txBody>
      </p:sp>
    </p:spTree>
    <p:extLst>
      <p:ext uri="{BB962C8B-B14F-4D97-AF65-F5344CB8AC3E}">
        <p14:creationId xmlns:p14="http://schemas.microsoft.com/office/powerpoint/2010/main" val="247809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
                                        <p:tgtEl>
                                          <p:spTgt spid="51"/>
                                        </p:tgtEl>
                                      </p:cBhvr>
                                    </p:animEffect>
                                  </p:childTnLst>
                                </p:cTn>
                              </p:par>
                            </p:childTnLst>
                          </p:cTn>
                        </p:par>
                        <p:par>
                          <p:cTn id="18" fill="hold">
                            <p:stCondLst>
                              <p:cond delay="1200"/>
                            </p:stCondLst>
                            <p:childTnLst>
                              <p:par>
                                <p:cTn id="19" presetID="10" presetClass="entr" presetSubtype="0"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200"/>
                                        <p:tgtEl>
                                          <p:spTgt spid="52"/>
                                        </p:tgtEl>
                                      </p:cBhvr>
                                    </p:animEffect>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200"/>
                                        <p:tgtEl>
                                          <p:spTgt spid="53"/>
                                        </p:tgtEl>
                                      </p:cBhvr>
                                    </p:animEffect>
                                  </p:childTnLst>
                                </p:cTn>
                              </p:par>
                            </p:childTnLst>
                          </p:cTn>
                        </p:par>
                        <p:par>
                          <p:cTn id="26" fill="hold">
                            <p:stCondLst>
                              <p:cond delay="1600"/>
                            </p:stCondLst>
                            <p:childTnLst>
                              <p:par>
                                <p:cTn id="27" presetID="10" presetClass="entr" presetSubtype="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200"/>
                                        <p:tgtEl>
                                          <p:spTgt spid="54"/>
                                        </p:tgtEl>
                                      </p:cBhvr>
                                    </p:animEffect>
                                  </p:childTnLst>
                                </p:cTn>
                              </p:par>
                            </p:childTnLst>
                          </p:cTn>
                        </p:par>
                        <p:par>
                          <p:cTn id="30" fill="hold">
                            <p:stCondLst>
                              <p:cond delay="1800"/>
                            </p:stCondLst>
                            <p:childTnLst>
                              <p:par>
                                <p:cTn id="31" presetID="10" presetClass="entr" presetSubtype="0"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200"/>
                                        <p:tgtEl>
                                          <p:spTgt spid="55"/>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200"/>
                                        <p:tgtEl>
                                          <p:spTgt spid="56"/>
                                        </p:tgtEl>
                                      </p:cBhvr>
                                    </p:animEffect>
                                  </p:childTnLst>
                                </p:cTn>
                              </p:par>
                            </p:childTnLst>
                          </p:cTn>
                        </p:par>
                        <p:par>
                          <p:cTn id="38" fill="hold">
                            <p:stCondLst>
                              <p:cond delay="2200"/>
                            </p:stCondLst>
                            <p:childTnLst>
                              <p:par>
                                <p:cTn id="39" presetID="10" presetClass="exit" presetSubtype="0" fill="hold" nodeType="afterEffect">
                                  <p:stCondLst>
                                    <p:cond delay="0"/>
                                  </p:stCondLst>
                                  <p:childTnLst>
                                    <p:animEffect transition="out" filter="fade">
                                      <p:cBhvr>
                                        <p:cTn id="40" dur="200"/>
                                        <p:tgtEl>
                                          <p:spTgt spid="51"/>
                                        </p:tgtEl>
                                      </p:cBhvr>
                                    </p:animEffect>
                                    <p:set>
                                      <p:cBhvr>
                                        <p:cTn id="41" dur="1" fill="hold">
                                          <p:stCondLst>
                                            <p:cond delay="199"/>
                                          </p:stCondLst>
                                        </p:cTn>
                                        <p:tgtEl>
                                          <p:spTgt spid="51"/>
                                        </p:tgtEl>
                                        <p:attrNameLst>
                                          <p:attrName>style.visibility</p:attrName>
                                        </p:attrNameLst>
                                      </p:cBhvr>
                                      <p:to>
                                        <p:strVal val="hidden"/>
                                      </p:to>
                                    </p:set>
                                  </p:childTnLst>
                                </p:cTn>
                              </p:par>
                            </p:childTnLst>
                          </p:cTn>
                        </p:par>
                        <p:par>
                          <p:cTn id="42" fill="hold">
                            <p:stCondLst>
                              <p:cond delay="2400"/>
                            </p:stCondLst>
                            <p:childTnLst>
                              <p:par>
                                <p:cTn id="43" presetID="10" presetClass="entr" presetSubtype="0"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
                                        <p:tgtEl>
                                          <p:spTgt spid="57"/>
                                        </p:tgtEl>
                                      </p:cBhvr>
                                    </p:animEffect>
                                  </p:childTnLst>
                                </p:cTn>
                              </p:par>
                            </p:childTnLst>
                          </p:cTn>
                        </p:par>
                        <p:par>
                          <p:cTn id="46" fill="hold">
                            <p:stCondLst>
                              <p:cond delay="2600"/>
                            </p:stCondLst>
                            <p:childTnLst>
                              <p:par>
                                <p:cTn id="47" presetID="10" presetClass="exit" presetSubtype="0" fill="hold" nodeType="afterEffect">
                                  <p:stCondLst>
                                    <p:cond delay="0"/>
                                  </p:stCondLst>
                                  <p:childTnLst>
                                    <p:animEffect transition="out" filter="fade">
                                      <p:cBhvr>
                                        <p:cTn id="48" dur="200"/>
                                        <p:tgtEl>
                                          <p:spTgt spid="52"/>
                                        </p:tgtEl>
                                      </p:cBhvr>
                                    </p:animEffect>
                                    <p:set>
                                      <p:cBhvr>
                                        <p:cTn id="49" dur="1" fill="hold">
                                          <p:stCondLst>
                                            <p:cond delay="199"/>
                                          </p:stCondLst>
                                        </p:cTn>
                                        <p:tgtEl>
                                          <p:spTgt spid="52"/>
                                        </p:tgtEl>
                                        <p:attrNameLst>
                                          <p:attrName>style.visibility</p:attrName>
                                        </p:attrNameLst>
                                      </p:cBhvr>
                                      <p:to>
                                        <p:strVal val="hidden"/>
                                      </p:to>
                                    </p:set>
                                  </p:childTnLst>
                                </p:cTn>
                              </p:par>
                            </p:childTnLst>
                          </p:cTn>
                        </p:par>
                        <p:par>
                          <p:cTn id="50" fill="hold">
                            <p:stCondLst>
                              <p:cond delay="28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00"/>
                                        <p:tgtEl>
                                          <p:spTgt spid="58"/>
                                        </p:tgtEl>
                                      </p:cBhvr>
                                    </p:animEffect>
                                  </p:childTnLst>
                                </p:cTn>
                              </p:par>
                            </p:childTnLst>
                          </p:cTn>
                        </p:par>
                        <p:par>
                          <p:cTn id="54" fill="hold">
                            <p:stCondLst>
                              <p:cond delay="3000"/>
                            </p:stCondLst>
                            <p:childTnLst>
                              <p:par>
                                <p:cTn id="55" presetID="10" presetClass="exit" presetSubtype="0" fill="hold" nodeType="afterEffect">
                                  <p:stCondLst>
                                    <p:cond delay="0"/>
                                  </p:stCondLst>
                                  <p:childTnLst>
                                    <p:animEffect transition="out" filter="fade">
                                      <p:cBhvr>
                                        <p:cTn id="56" dur="200"/>
                                        <p:tgtEl>
                                          <p:spTgt spid="53"/>
                                        </p:tgtEl>
                                      </p:cBhvr>
                                    </p:animEffect>
                                    <p:set>
                                      <p:cBhvr>
                                        <p:cTn id="57" dur="1" fill="hold">
                                          <p:stCondLst>
                                            <p:cond delay="199"/>
                                          </p:stCondLst>
                                        </p:cTn>
                                        <p:tgtEl>
                                          <p:spTgt spid="53"/>
                                        </p:tgtEl>
                                        <p:attrNameLst>
                                          <p:attrName>style.visibility</p:attrName>
                                        </p:attrNameLst>
                                      </p:cBhvr>
                                      <p:to>
                                        <p:strVal val="hidden"/>
                                      </p:to>
                                    </p:set>
                                  </p:childTnLst>
                                </p:cTn>
                              </p:par>
                            </p:childTnLst>
                          </p:cTn>
                        </p:par>
                        <p:par>
                          <p:cTn id="58" fill="hold">
                            <p:stCondLst>
                              <p:cond delay="3200"/>
                            </p:stCondLst>
                            <p:childTnLst>
                              <p:par>
                                <p:cTn id="59" presetID="10" presetClass="entr" presetSubtype="0"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200"/>
                                        <p:tgtEl>
                                          <p:spTgt spid="59"/>
                                        </p:tgtEl>
                                      </p:cBhvr>
                                    </p:animEffect>
                                  </p:childTnLst>
                                </p:cTn>
                              </p:par>
                            </p:childTnLst>
                          </p:cTn>
                        </p:par>
                        <p:par>
                          <p:cTn id="62" fill="hold">
                            <p:stCondLst>
                              <p:cond delay="3400"/>
                            </p:stCondLst>
                            <p:childTnLst>
                              <p:par>
                                <p:cTn id="63" presetID="10" presetClass="exit" presetSubtype="0" fill="hold" nodeType="afterEffect">
                                  <p:stCondLst>
                                    <p:cond delay="0"/>
                                  </p:stCondLst>
                                  <p:childTnLst>
                                    <p:animEffect transition="out" filter="fade">
                                      <p:cBhvr>
                                        <p:cTn id="64" dur="200"/>
                                        <p:tgtEl>
                                          <p:spTgt spid="54"/>
                                        </p:tgtEl>
                                      </p:cBhvr>
                                    </p:animEffect>
                                    <p:set>
                                      <p:cBhvr>
                                        <p:cTn id="65" dur="1" fill="hold">
                                          <p:stCondLst>
                                            <p:cond delay="199"/>
                                          </p:stCondLst>
                                        </p:cTn>
                                        <p:tgtEl>
                                          <p:spTgt spid="54"/>
                                        </p:tgtEl>
                                        <p:attrNameLst>
                                          <p:attrName>style.visibility</p:attrName>
                                        </p:attrNameLst>
                                      </p:cBhvr>
                                      <p:to>
                                        <p:strVal val="hidden"/>
                                      </p:to>
                                    </p:set>
                                  </p:childTnLst>
                                </p:cTn>
                              </p:par>
                            </p:childTnLst>
                          </p:cTn>
                        </p:par>
                        <p:par>
                          <p:cTn id="66" fill="hold">
                            <p:stCondLst>
                              <p:cond delay="3600"/>
                            </p:stCondLst>
                            <p:childTnLst>
                              <p:par>
                                <p:cTn id="67" presetID="10" presetClass="exit" presetSubtype="0" fill="hold" nodeType="afterEffect">
                                  <p:stCondLst>
                                    <p:cond delay="0"/>
                                  </p:stCondLst>
                                  <p:childTnLst>
                                    <p:animEffect transition="out" filter="fade">
                                      <p:cBhvr>
                                        <p:cTn id="68" dur="200"/>
                                        <p:tgtEl>
                                          <p:spTgt spid="55"/>
                                        </p:tgtEl>
                                      </p:cBhvr>
                                    </p:animEffect>
                                    <p:set>
                                      <p:cBhvr>
                                        <p:cTn id="69" dur="1" fill="hold">
                                          <p:stCondLst>
                                            <p:cond delay="199"/>
                                          </p:stCondLst>
                                        </p:cTn>
                                        <p:tgtEl>
                                          <p:spTgt spid="55"/>
                                        </p:tgtEl>
                                        <p:attrNameLst>
                                          <p:attrName>style.visibility</p:attrName>
                                        </p:attrNameLst>
                                      </p:cBhvr>
                                      <p:to>
                                        <p:strVal val="hidden"/>
                                      </p:to>
                                    </p:set>
                                  </p:childTnLst>
                                </p:cTn>
                              </p:par>
                            </p:childTnLst>
                          </p:cTn>
                        </p:par>
                        <p:par>
                          <p:cTn id="70" fill="hold">
                            <p:stCondLst>
                              <p:cond delay="3800"/>
                            </p:stCondLst>
                            <p:childTnLst>
                              <p:par>
                                <p:cTn id="71" presetID="10" presetClass="exit" presetSubtype="0" fill="hold" nodeType="afterEffect">
                                  <p:stCondLst>
                                    <p:cond delay="0"/>
                                  </p:stCondLst>
                                  <p:childTnLst>
                                    <p:animEffect transition="out" filter="fade">
                                      <p:cBhvr>
                                        <p:cTn id="72" dur="200"/>
                                        <p:tgtEl>
                                          <p:spTgt spid="56"/>
                                        </p:tgtEl>
                                      </p:cBhvr>
                                    </p:animEffect>
                                    <p:set>
                                      <p:cBhvr>
                                        <p:cTn id="73" dur="1" fill="hold">
                                          <p:stCondLst>
                                            <p:cond delay="199"/>
                                          </p:stCondLst>
                                        </p:cTn>
                                        <p:tgtEl>
                                          <p:spTgt spid="56"/>
                                        </p:tgtEl>
                                        <p:attrNameLst>
                                          <p:attrName>style.visibility</p:attrName>
                                        </p:attrNameLst>
                                      </p:cBhvr>
                                      <p:to>
                                        <p:strVal val="hidden"/>
                                      </p:to>
                                    </p:set>
                                  </p:childTnLst>
                                </p:cTn>
                              </p:par>
                            </p:childTnLst>
                          </p:cTn>
                        </p:par>
                        <p:par>
                          <p:cTn id="74" fill="hold">
                            <p:stCondLst>
                              <p:cond delay="4000"/>
                            </p:stCondLst>
                            <p:childTnLst>
                              <p:par>
                                <p:cTn id="75" presetID="10" presetClass="entr" presetSubtype="0" fill="hold"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200"/>
                                        <p:tgtEl>
                                          <p:spTgt spid="51"/>
                                        </p:tgtEl>
                                      </p:cBhvr>
                                    </p:animEffect>
                                  </p:childTnLst>
                                </p:cTn>
                              </p:par>
                            </p:childTnLst>
                          </p:cTn>
                        </p:par>
                        <p:par>
                          <p:cTn id="78" fill="hold">
                            <p:stCondLst>
                              <p:cond delay="4200"/>
                            </p:stCondLst>
                            <p:childTnLst>
                              <p:par>
                                <p:cTn id="79" presetID="10" presetClass="exit" presetSubtype="0" fill="hold" nodeType="afterEffect">
                                  <p:stCondLst>
                                    <p:cond delay="0"/>
                                  </p:stCondLst>
                                  <p:childTnLst>
                                    <p:animEffect transition="out" filter="fade">
                                      <p:cBhvr>
                                        <p:cTn id="80" dur="200"/>
                                        <p:tgtEl>
                                          <p:spTgt spid="57"/>
                                        </p:tgtEl>
                                      </p:cBhvr>
                                    </p:animEffect>
                                    <p:set>
                                      <p:cBhvr>
                                        <p:cTn id="81" dur="1" fill="hold">
                                          <p:stCondLst>
                                            <p:cond delay="199"/>
                                          </p:stCondLst>
                                        </p:cTn>
                                        <p:tgtEl>
                                          <p:spTgt spid="57"/>
                                        </p:tgtEl>
                                        <p:attrNameLst>
                                          <p:attrName>style.visibility</p:attrName>
                                        </p:attrNameLst>
                                      </p:cBhvr>
                                      <p:to>
                                        <p:strVal val="hidden"/>
                                      </p:to>
                                    </p:set>
                                  </p:childTnLst>
                                </p:cTn>
                              </p:par>
                            </p:childTnLst>
                          </p:cTn>
                        </p:par>
                        <p:par>
                          <p:cTn id="82" fill="hold">
                            <p:stCondLst>
                              <p:cond delay="4400"/>
                            </p:stCondLst>
                            <p:childTnLst>
                              <p:par>
                                <p:cTn id="83" presetID="10" presetClass="entr" presetSubtype="0" fill="hold" nodeType="after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200"/>
                                        <p:tgtEl>
                                          <p:spTgt spid="52"/>
                                        </p:tgtEl>
                                      </p:cBhvr>
                                    </p:animEffect>
                                  </p:childTnLst>
                                </p:cTn>
                              </p:par>
                            </p:childTnLst>
                          </p:cTn>
                        </p:par>
                        <p:par>
                          <p:cTn id="86" fill="hold">
                            <p:stCondLst>
                              <p:cond delay="4600"/>
                            </p:stCondLst>
                            <p:childTnLst>
                              <p:par>
                                <p:cTn id="87" presetID="10" presetClass="exit" presetSubtype="0" fill="hold" nodeType="afterEffect">
                                  <p:stCondLst>
                                    <p:cond delay="0"/>
                                  </p:stCondLst>
                                  <p:childTnLst>
                                    <p:animEffect transition="out" filter="fade">
                                      <p:cBhvr>
                                        <p:cTn id="88" dur="200"/>
                                        <p:tgtEl>
                                          <p:spTgt spid="58"/>
                                        </p:tgtEl>
                                      </p:cBhvr>
                                    </p:animEffect>
                                    <p:set>
                                      <p:cBhvr>
                                        <p:cTn id="89" dur="1" fill="hold">
                                          <p:stCondLst>
                                            <p:cond delay="199"/>
                                          </p:stCondLst>
                                        </p:cTn>
                                        <p:tgtEl>
                                          <p:spTgt spid="58"/>
                                        </p:tgtEl>
                                        <p:attrNameLst>
                                          <p:attrName>style.visibility</p:attrName>
                                        </p:attrNameLst>
                                      </p:cBhvr>
                                      <p:to>
                                        <p:strVal val="hidden"/>
                                      </p:to>
                                    </p:set>
                                  </p:childTnLst>
                                </p:cTn>
                              </p:par>
                            </p:childTnLst>
                          </p:cTn>
                        </p:par>
                        <p:par>
                          <p:cTn id="90" fill="hold">
                            <p:stCondLst>
                              <p:cond delay="4800"/>
                            </p:stCondLst>
                            <p:childTnLst>
                              <p:par>
                                <p:cTn id="91" presetID="10" presetClass="entr" presetSubtype="0" fill="hold" nodeType="after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200"/>
                                        <p:tgtEl>
                                          <p:spTgt spid="53"/>
                                        </p:tgtEl>
                                      </p:cBhvr>
                                    </p:animEffect>
                                  </p:childTnLst>
                                </p:cTn>
                              </p:par>
                            </p:childTnLst>
                          </p:cTn>
                        </p:par>
                        <p:par>
                          <p:cTn id="94" fill="hold">
                            <p:stCondLst>
                              <p:cond delay="5000"/>
                            </p:stCondLst>
                            <p:childTnLst>
                              <p:par>
                                <p:cTn id="95" presetID="10" presetClass="exit" presetSubtype="0" fill="hold" nodeType="afterEffect">
                                  <p:stCondLst>
                                    <p:cond delay="0"/>
                                  </p:stCondLst>
                                  <p:childTnLst>
                                    <p:animEffect transition="out" filter="fade">
                                      <p:cBhvr>
                                        <p:cTn id="96" dur="200"/>
                                        <p:tgtEl>
                                          <p:spTgt spid="59"/>
                                        </p:tgtEl>
                                      </p:cBhvr>
                                    </p:animEffect>
                                    <p:set>
                                      <p:cBhvr>
                                        <p:cTn id="97" dur="1" fill="hold">
                                          <p:stCondLst>
                                            <p:cond delay="199"/>
                                          </p:stCondLst>
                                        </p:cTn>
                                        <p:tgtEl>
                                          <p:spTgt spid="59"/>
                                        </p:tgtEl>
                                        <p:attrNameLst>
                                          <p:attrName>style.visibility</p:attrName>
                                        </p:attrNameLst>
                                      </p:cBhvr>
                                      <p:to>
                                        <p:strVal val="hidden"/>
                                      </p:to>
                                    </p:set>
                                  </p:childTnLst>
                                </p:cTn>
                              </p:par>
                            </p:childTnLst>
                          </p:cTn>
                        </p:par>
                        <p:par>
                          <p:cTn id="98" fill="hold">
                            <p:stCondLst>
                              <p:cond delay="5200"/>
                            </p:stCondLst>
                            <p:childTnLst>
                              <p:par>
                                <p:cTn id="99" presetID="10" presetClass="entr" presetSubtype="0" fill="hold" nodeType="after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200"/>
                                        <p:tgtEl>
                                          <p:spTgt spid="54"/>
                                        </p:tgtEl>
                                      </p:cBhvr>
                                    </p:animEffect>
                                  </p:childTnLst>
                                </p:cTn>
                              </p:par>
                            </p:childTnLst>
                          </p:cTn>
                        </p:par>
                        <p:par>
                          <p:cTn id="102" fill="hold">
                            <p:stCondLst>
                              <p:cond delay="5400"/>
                            </p:stCondLst>
                            <p:childTnLst>
                              <p:par>
                                <p:cTn id="103" presetID="10" presetClass="entr" presetSubtype="0" fill="hold" nodeType="after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200"/>
                                        <p:tgtEl>
                                          <p:spTgt spid="55"/>
                                        </p:tgtEl>
                                      </p:cBhvr>
                                    </p:animEffect>
                                  </p:childTnLst>
                                </p:cTn>
                              </p:par>
                            </p:childTnLst>
                          </p:cTn>
                        </p:par>
                        <p:par>
                          <p:cTn id="106" fill="hold">
                            <p:stCondLst>
                              <p:cond delay="5600"/>
                            </p:stCondLst>
                            <p:childTnLst>
                              <p:par>
                                <p:cTn id="107" presetID="10" presetClass="entr" presetSubtype="0" fill="hold" nodeType="after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200"/>
                                        <p:tgtEl>
                                          <p:spTgt spid="56"/>
                                        </p:tgtEl>
                                      </p:cBhvr>
                                    </p:animEffect>
                                  </p:childTnLst>
                                </p:cTn>
                              </p:par>
                            </p:childTnLst>
                          </p:cTn>
                        </p:par>
                        <p:par>
                          <p:cTn id="110" fill="hold">
                            <p:stCondLst>
                              <p:cond delay="5800"/>
                            </p:stCondLst>
                            <p:childTnLst>
                              <p:par>
                                <p:cTn id="111" presetID="10" presetClass="exit" presetSubtype="0" fill="hold" nodeType="afterEffect">
                                  <p:stCondLst>
                                    <p:cond delay="0"/>
                                  </p:stCondLst>
                                  <p:childTnLst>
                                    <p:animEffect transition="out" filter="fade">
                                      <p:cBhvr>
                                        <p:cTn id="112" dur="200"/>
                                        <p:tgtEl>
                                          <p:spTgt spid="51"/>
                                        </p:tgtEl>
                                      </p:cBhvr>
                                    </p:animEffect>
                                    <p:set>
                                      <p:cBhvr>
                                        <p:cTn id="113" dur="1" fill="hold">
                                          <p:stCondLst>
                                            <p:cond delay="199"/>
                                          </p:stCondLst>
                                        </p:cTn>
                                        <p:tgtEl>
                                          <p:spTgt spid="51"/>
                                        </p:tgtEl>
                                        <p:attrNameLst>
                                          <p:attrName>style.visibility</p:attrName>
                                        </p:attrNameLst>
                                      </p:cBhvr>
                                      <p:to>
                                        <p:strVal val="hidden"/>
                                      </p:to>
                                    </p:set>
                                  </p:childTnLst>
                                </p:cTn>
                              </p:par>
                            </p:childTnLst>
                          </p:cTn>
                        </p:par>
                        <p:par>
                          <p:cTn id="114" fill="hold">
                            <p:stCondLst>
                              <p:cond delay="6000"/>
                            </p:stCondLst>
                            <p:childTnLst>
                              <p:par>
                                <p:cTn id="115" presetID="10" presetClass="entr" presetSubtype="0" fill="hold" nodeType="after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200"/>
                                        <p:tgtEl>
                                          <p:spTgt spid="57"/>
                                        </p:tgtEl>
                                      </p:cBhvr>
                                    </p:animEffect>
                                  </p:childTnLst>
                                </p:cTn>
                              </p:par>
                            </p:childTnLst>
                          </p:cTn>
                        </p:par>
                        <p:par>
                          <p:cTn id="118" fill="hold">
                            <p:stCondLst>
                              <p:cond delay="6200"/>
                            </p:stCondLst>
                            <p:childTnLst>
                              <p:par>
                                <p:cTn id="119" presetID="10" presetClass="exit" presetSubtype="0" fill="hold" nodeType="afterEffect">
                                  <p:stCondLst>
                                    <p:cond delay="0"/>
                                  </p:stCondLst>
                                  <p:childTnLst>
                                    <p:animEffect transition="out" filter="fade">
                                      <p:cBhvr>
                                        <p:cTn id="120" dur="200"/>
                                        <p:tgtEl>
                                          <p:spTgt spid="52"/>
                                        </p:tgtEl>
                                      </p:cBhvr>
                                    </p:animEffect>
                                    <p:set>
                                      <p:cBhvr>
                                        <p:cTn id="121" dur="1" fill="hold">
                                          <p:stCondLst>
                                            <p:cond delay="199"/>
                                          </p:stCondLst>
                                        </p:cTn>
                                        <p:tgtEl>
                                          <p:spTgt spid="52"/>
                                        </p:tgtEl>
                                        <p:attrNameLst>
                                          <p:attrName>style.visibility</p:attrName>
                                        </p:attrNameLst>
                                      </p:cBhvr>
                                      <p:to>
                                        <p:strVal val="hidden"/>
                                      </p:to>
                                    </p:set>
                                  </p:childTnLst>
                                </p:cTn>
                              </p:par>
                            </p:childTnLst>
                          </p:cTn>
                        </p:par>
                        <p:par>
                          <p:cTn id="122" fill="hold">
                            <p:stCondLst>
                              <p:cond delay="6400"/>
                            </p:stCondLst>
                            <p:childTnLst>
                              <p:par>
                                <p:cTn id="123" presetID="10" presetClass="entr" presetSubtype="0" fill="hold" nodeType="after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fade">
                                      <p:cBhvr>
                                        <p:cTn id="125" dur="200"/>
                                        <p:tgtEl>
                                          <p:spTgt spid="58"/>
                                        </p:tgtEl>
                                      </p:cBhvr>
                                    </p:animEffect>
                                  </p:childTnLst>
                                </p:cTn>
                              </p:par>
                            </p:childTnLst>
                          </p:cTn>
                        </p:par>
                        <p:par>
                          <p:cTn id="126" fill="hold">
                            <p:stCondLst>
                              <p:cond delay="6600"/>
                            </p:stCondLst>
                            <p:childTnLst>
                              <p:par>
                                <p:cTn id="127" presetID="10" presetClass="exit" presetSubtype="0" fill="hold" nodeType="afterEffect">
                                  <p:stCondLst>
                                    <p:cond delay="0"/>
                                  </p:stCondLst>
                                  <p:childTnLst>
                                    <p:animEffect transition="out" filter="fade">
                                      <p:cBhvr>
                                        <p:cTn id="128" dur="200"/>
                                        <p:tgtEl>
                                          <p:spTgt spid="53"/>
                                        </p:tgtEl>
                                      </p:cBhvr>
                                    </p:animEffect>
                                    <p:set>
                                      <p:cBhvr>
                                        <p:cTn id="129" dur="1" fill="hold">
                                          <p:stCondLst>
                                            <p:cond delay="199"/>
                                          </p:stCondLst>
                                        </p:cTn>
                                        <p:tgtEl>
                                          <p:spTgt spid="53"/>
                                        </p:tgtEl>
                                        <p:attrNameLst>
                                          <p:attrName>style.visibility</p:attrName>
                                        </p:attrNameLst>
                                      </p:cBhvr>
                                      <p:to>
                                        <p:strVal val="hidden"/>
                                      </p:to>
                                    </p:set>
                                  </p:childTnLst>
                                </p:cTn>
                              </p:par>
                            </p:childTnLst>
                          </p:cTn>
                        </p:par>
                        <p:par>
                          <p:cTn id="130" fill="hold">
                            <p:stCondLst>
                              <p:cond delay="6800"/>
                            </p:stCondLst>
                            <p:childTnLst>
                              <p:par>
                                <p:cTn id="131" presetID="10" presetClass="entr" presetSubtype="0" fill="hold" nodeType="afterEffect">
                                  <p:stCondLst>
                                    <p:cond delay="0"/>
                                  </p:stCondLst>
                                  <p:childTnLst>
                                    <p:set>
                                      <p:cBhvr>
                                        <p:cTn id="132" dur="1" fill="hold">
                                          <p:stCondLst>
                                            <p:cond delay="0"/>
                                          </p:stCondLst>
                                        </p:cTn>
                                        <p:tgtEl>
                                          <p:spTgt spid="59"/>
                                        </p:tgtEl>
                                        <p:attrNameLst>
                                          <p:attrName>style.visibility</p:attrName>
                                        </p:attrNameLst>
                                      </p:cBhvr>
                                      <p:to>
                                        <p:strVal val="visible"/>
                                      </p:to>
                                    </p:set>
                                    <p:animEffect transition="in" filter="fade">
                                      <p:cBhvr>
                                        <p:cTn id="133" dur="200"/>
                                        <p:tgtEl>
                                          <p:spTgt spid="59"/>
                                        </p:tgtEl>
                                      </p:cBhvr>
                                    </p:animEffect>
                                  </p:childTnLst>
                                </p:cTn>
                              </p:par>
                            </p:childTnLst>
                          </p:cTn>
                        </p:par>
                        <p:par>
                          <p:cTn id="134" fill="hold">
                            <p:stCondLst>
                              <p:cond delay="7000"/>
                            </p:stCondLst>
                            <p:childTnLst>
                              <p:par>
                                <p:cTn id="135" presetID="10" presetClass="exit" presetSubtype="0" fill="hold" nodeType="afterEffect">
                                  <p:stCondLst>
                                    <p:cond delay="0"/>
                                  </p:stCondLst>
                                  <p:childTnLst>
                                    <p:animEffect transition="out" filter="fade">
                                      <p:cBhvr>
                                        <p:cTn id="136" dur="200"/>
                                        <p:tgtEl>
                                          <p:spTgt spid="54"/>
                                        </p:tgtEl>
                                      </p:cBhvr>
                                    </p:animEffect>
                                    <p:set>
                                      <p:cBhvr>
                                        <p:cTn id="137" dur="1" fill="hold">
                                          <p:stCondLst>
                                            <p:cond delay="199"/>
                                          </p:stCondLst>
                                        </p:cTn>
                                        <p:tgtEl>
                                          <p:spTgt spid="54"/>
                                        </p:tgtEl>
                                        <p:attrNameLst>
                                          <p:attrName>style.visibility</p:attrName>
                                        </p:attrNameLst>
                                      </p:cBhvr>
                                      <p:to>
                                        <p:strVal val="hidden"/>
                                      </p:to>
                                    </p:set>
                                  </p:childTnLst>
                                </p:cTn>
                              </p:par>
                            </p:childTnLst>
                          </p:cTn>
                        </p:par>
                        <p:par>
                          <p:cTn id="138" fill="hold">
                            <p:stCondLst>
                              <p:cond delay="7200"/>
                            </p:stCondLst>
                            <p:childTnLst>
                              <p:par>
                                <p:cTn id="139" presetID="10" presetClass="exit" presetSubtype="0" fill="hold" nodeType="afterEffect">
                                  <p:stCondLst>
                                    <p:cond delay="0"/>
                                  </p:stCondLst>
                                  <p:childTnLst>
                                    <p:animEffect transition="out" filter="fade">
                                      <p:cBhvr>
                                        <p:cTn id="140" dur="200"/>
                                        <p:tgtEl>
                                          <p:spTgt spid="55"/>
                                        </p:tgtEl>
                                      </p:cBhvr>
                                    </p:animEffect>
                                    <p:set>
                                      <p:cBhvr>
                                        <p:cTn id="141" dur="1" fill="hold">
                                          <p:stCondLst>
                                            <p:cond delay="199"/>
                                          </p:stCondLst>
                                        </p:cTn>
                                        <p:tgtEl>
                                          <p:spTgt spid="55"/>
                                        </p:tgtEl>
                                        <p:attrNameLst>
                                          <p:attrName>style.visibility</p:attrName>
                                        </p:attrNameLst>
                                      </p:cBhvr>
                                      <p:to>
                                        <p:strVal val="hidden"/>
                                      </p:to>
                                    </p:set>
                                  </p:childTnLst>
                                </p:cTn>
                              </p:par>
                            </p:childTnLst>
                          </p:cTn>
                        </p:par>
                        <p:par>
                          <p:cTn id="142" fill="hold">
                            <p:stCondLst>
                              <p:cond delay="7400"/>
                            </p:stCondLst>
                            <p:childTnLst>
                              <p:par>
                                <p:cTn id="143" presetID="10" presetClass="exit" presetSubtype="0" fill="hold" nodeType="afterEffect">
                                  <p:stCondLst>
                                    <p:cond delay="0"/>
                                  </p:stCondLst>
                                  <p:childTnLst>
                                    <p:animEffect transition="out" filter="fade">
                                      <p:cBhvr>
                                        <p:cTn id="144" dur="200"/>
                                        <p:tgtEl>
                                          <p:spTgt spid="56"/>
                                        </p:tgtEl>
                                      </p:cBhvr>
                                    </p:animEffect>
                                    <p:set>
                                      <p:cBhvr>
                                        <p:cTn id="145" dur="1" fill="hold">
                                          <p:stCondLst>
                                            <p:cond delay="199"/>
                                          </p:stCondLst>
                                        </p:cTn>
                                        <p:tgtEl>
                                          <p:spTgt spid="56"/>
                                        </p:tgtEl>
                                        <p:attrNameLst>
                                          <p:attrName>style.visibility</p:attrName>
                                        </p:attrNameLst>
                                      </p:cBhvr>
                                      <p:to>
                                        <p:strVal val="hidden"/>
                                      </p:to>
                                    </p:set>
                                  </p:childTnLst>
                                </p:cTn>
                              </p:par>
                            </p:childTnLst>
                          </p:cTn>
                        </p:par>
                        <p:par>
                          <p:cTn id="146" fill="hold">
                            <p:stCondLst>
                              <p:cond delay="7600"/>
                            </p:stCondLst>
                            <p:childTnLst>
                              <p:par>
                                <p:cTn id="147" presetID="10" presetClass="entr" presetSubtype="0" fill="hold" nodeType="after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200"/>
                                        <p:tgtEl>
                                          <p:spTgt spid="51"/>
                                        </p:tgtEl>
                                      </p:cBhvr>
                                    </p:animEffect>
                                  </p:childTnLst>
                                </p:cTn>
                              </p:par>
                            </p:childTnLst>
                          </p:cTn>
                        </p:par>
                        <p:par>
                          <p:cTn id="150" fill="hold">
                            <p:stCondLst>
                              <p:cond delay="7800"/>
                            </p:stCondLst>
                            <p:childTnLst>
                              <p:par>
                                <p:cTn id="151" presetID="10" presetClass="exit" presetSubtype="0" fill="hold" nodeType="afterEffect">
                                  <p:stCondLst>
                                    <p:cond delay="0"/>
                                  </p:stCondLst>
                                  <p:childTnLst>
                                    <p:animEffect transition="out" filter="fade">
                                      <p:cBhvr>
                                        <p:cTn id="152" dur="200"/>
                                        <p:tgtEl>
                                          <p:spTgt spid="57"/>
                                        </p:tgtEl>
                                      </p:cBhvr>
                                    </p:animEffect>
                                    <p:set>
                                      <p:cBhvr>
                                        <p:cTn id="153" dur="1" fill="hold">
                                          <p:stCondLst>
                                            <p:cond delay="199"/>
                                          </p:stCondLst>
                                        </p:cTn>
                                        <p:tgtEl>
                                          <p:spTgt spid="57"/>
                                        </p:tgtEl>
                                        <p:attrNameLst>
                                          <p:attrName>style.visibility</p:attrName>
                                        </p:attrNameLst>
                                      </p:cBhvr>
                                      <p:to>
                                        <p:strVal val="hidden"/>
                                      </p:to>
                                    </p:set>
                                  </p:childTnLst>
                                </p:cTn>
                              </p:par>
                            </p:childTnLst>
                          </p:cTn>
                        </p:par>
                        <p:par>
                          <p:cTn id="154" fill="hold">
                            <p:stCondLst>
                              <p:cond delay="8000"/>
                            </p:stCondLst>
                            <p:childTnLst>
                              <p:par>
                                <p:cTn id="155" presetID="10" presetClass="entr" presetSubtype="0" fill="hold" nodeType="after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200"/>
                                        <p:tgtEl>
                                          <p:spTgt spid="52"/>
                                        </p:tgtEl>
                                      </p:cBhvr>
                                    </p:animEffect>
                                  </p:childTnLst>
                                </p:cTn>
                              </p:par>
                            </p:childTnLst>
                          </p:cTn>
                        </p:par>
                        <p:par>
                          <p:cTn id="158" fill="hold">
                            <p:stCondLst>
                              <p:cond delay="8200"/>
                            </p:stCondLst>
                            <p:childTnLst>
                              <p:par>
                                <p:cTn id="159" presetID="10" presetClass="exit" presetSubtype="0" fill="hold" nodeType="afterEffect">
                                  <p:stCondLst>
                                    <p:cond delay="0"/>
                                  </p:stCondLst>
                                  <p:childTnLst>
                                    <p:animEffect transition="out" filter="fade">
                                      <p:cBhvr>
                                        <p:cTn id="160" dur="200"/>
                                        <p:tgtEl>
                                          <p:spTgt spid="58"/>
                                        </p:tgtEl>
                                      </p:cBhvr>
                                    </p:animEffect>
                                    <p:set>
                                      <p:cBhvr>
                                        <p:cTn id="161" dur="1" fill="hold">
                                          <p:stCondLst>
                                            <p:cond delay="199"/>
                                          </p:stCondLst>
                                        </p:cTn>
                                        <p:tgtEl>
                                          <p:spTgt spid="58"/>
                                        </p:tgtEl>
                                        <p:attrNameLst>
                                          <p:attrName>style.visibility</p:attrName>
                                        </p:attrNameLst>
                                      </p:cBhvr>
                                      <p:to>
                                        <p:strVal val="hidden"/>
                                      </p:to>
                                    </p:set>
                                  </p:childTnLst>
                                </p:cTn>
                              </p:par>
                            </p:childTnLst>
                          </p:cTn>
                        </p:par>
                        <p:par>
                          <p:cTn id="162" fill="hold">
                            <p:stCondLst>
                              <p:cond delay="8400"/>
                            </p:stCondLst>
                            <p:childTnLst>
                              <p:par>
                                <p:cTn id="163" presetID="10" presetClass="entr" presetSubtype="0" fill="hold" nodeType="after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fade">
                                      <p:cBhvr>
                                        <p:cTn id="165" dur="200"/>
                                        <p:tgtEl>
                                          <p:spTgt spid="53"/>
                                        </p:tgtEl>
                                      </p:cBhvr>
                                    </p:animEffect>
                                  </p:childTnLst>
                                </p:cTn>
                              </p:par>
                            </p:childTnLst>
                          </p:cTn>
                        </p:par>
                        <p:par>
                          <p:cTn id="166" fill="hold">
                            <p:stCondLst>
                              <p:cond delay="8600"/>
                            </p:stCondLst>
                            <p:childTnLst>
                              <p:par>
                                <p:cTn id="167" presetID="10" presetClass="exit" presetSubtype="0" fill="hold" nodeType="afterEffect">
                                  <p:stCondLst>
                                    <p:cond delay="0"/>
                                  </p:stCondLst>
                                  <p:childTnLst>
                                    <p:animEffect transition="out" filter="fade">
                                      <p:cBhvr>
                                        <p:cTn id="168" dur="200"/>
                                        <p:tgtEl>
                                          <p:spTgt spid="59"/>
                                        </p:tgtEl>
                                      </p:cBhvr>
                                    </p:animEffect>
                                    <p:set>
                                      <p:cBhvr>
                                        <p:cTn id="169" dur="1" fill="hold">
                                          <p:stCondLst>
                                            <p:cond delay="199"/>
                                          </p:stCondLst>
                                        </p:cTn>
                                        <p:tgtEl>
                                          <p:spTgt spid="59"/>
                                        </p:tgtEl>
                                        <p:attrNameLst>
                                          <p:attrName>style.visibility</p:attrName>
                                        </p:attrNameLst>
                                      </p:cBhvr>
                                      <p:to>
                                        <p:strVal val="hidden"/>
                                      </p:to>
                                    </p:set>
                                  </p:childTnLst>
                                </p:cTn>
                              </p:par>
                            </p:childTnLst>
                          </p:cTn>
                        </p:par>
                        <p:par>
                          <p:cTn id="170" fill="hold">
                            <p:stCondLst>
                              <p:cond delay="8800"/>
                            </p:stCondLst>
                            <p:childTnLst>
                              <p:par>
                                <p:cTn id="171" presetID="10" presetClass="entr" presetSubtype="0" fill="hold" nodeType="afterEffect">
                                  <p:stCondLst>
                                    <p:cond delay="0"/>
                                  </p:stCondLst>
                                  <p:childTnLst>
                                    <p:set>
                                      <p:cBhvr>
                                        <p:cTn id="172" dur="1" fill="hold">
                                          <p:stCondLst>
                                            <p:cond delay="0"/>
                                          </p:stCondLst>
                                        </p:cTn>
                                        <p:tgtEl>
                                          <p:spTgt spid="54"/>
                                        </p:tgtEl>
                                        <p:attrNameLst>
                                          <p:attrName>style.visibility</p:attrName>
                                        </p:attrNameLst>
                                      </p:cBhvr>
                                      <p:to>
                                        <p:strVal val="visible"/>
                                      </p:to>
                                    </p:set>
                                    <p:animEffect transition="in" filter="fade">
                                      <p:cBhvr>
                                        <p:cTn id="173" dur="200"/>
                                        <p:tgtEl>
                                          <p:spTgt spid="54"/>
                                        </p:tgtEl>
                                      </p:cBhvr>
                                    </p:animEffect>
                                  </p:childTnLst>
                                </p:cTn>
                              </p:par>
                            </p:childTnLst>
                          </p:cTn>
                        </p:par>
                        <p:par>
                          <p:cTn id="174" fill="hold">
                            <p:stCondLst>
                              <p:cond delay="9000"/>
                            </p:stCondLst>
                            <p:childTnLst>
                              <p:par>
                                <p:cTn id="175" presetID="10" presetClass="entr" presetSubtype="0" fill="hold"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200"/>
                                        <p:tgtEl>
                                          <p:spTgt spid="55"/>
                                        </p:tgtEl>
                                      </p:cBhvr>
                                    </p:animEffect>
                                  </p:childTnLst>
                                </p:cTn>
                              </p:par>
                            </p:childTnLst>
                          </p:cTn>
                        </p:par>
                        <p:par>
                          <p:cTn id="178" fill="hold">
                            <p:stCondLst>
                              <p:cond delay="9200"/>
                            </p:stCondLst>
                            <p:childTnLst>
                              <p:par>
                                <p:cTn id="179" presetID="10" presetClass="entr" presetSubtype="0" fill="hold" nodeType="after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fade">
                                      <p:cBhvr>
                                        <p:cTn id="181" dur="200"/>
                                        <p:tgtEl>
                                          <p:spTgt spid="56"/>
                                        </p:tgtEl>
                                      </p:cBhvr>
                                    </p:animEffect>
                                  </p:childTnLst>
                                </p:cTn>
                              </p:par>
                            </p:childTnLst>
                          </p:cTn>
                        </p:par>
                        <p:par>
                          <p:cTn id="182" fill="hold">
                            <p:stCondLst>
                              <p:cond delay="9400"/>
                            </p:stCondLst>
                            <p:childTnLst>
                              <p:par>
                                <p:cTn id="183" presetID="10" presetClass="exit" presetSubtype="0" fill="hold" nodeType="afterEffect">
                                  <p:stCondLst>
                                    <p:cond delay="0"/>
                                  </p:stCondLst>
                                  <p:childTnLst>
                                    <p:animEffect transition="out" filter="fade">
                                      <p:cBhvr>
                                        <p:cTn id="184" dur="200"/>
                                        <p:tgtEl>
                                          <p:spTgt spid="51"/>
                                        </p:tgtEl>
                                      </p:cBhvr>
                                    </p:animEffect>
                                    <p:set>
                                      <p:cBhvr>
                                        <p:cTn id="185" dur="1" fill="hold">
                                          <p:stCondLst>
                                            <p:cond delay="199"/>
                                          </p:stCondLst>
                                        </p:cTn>
                                        <p:tgtEl>
                                          <p:spTgt spid="51"/>
                                        </p:tgtEl>
                                        <p:attrNameLst>
                                          <p:attrName>style.visibility</p:attrName>
                                        </p:attrNameLst>
                                      </p:cBhvr>
                                      <p:to>
                                        <p:strVal val="hidden"/>
                                      </p:to>
                                    </p:set>
                                  </p:childTnLst>
                                </p:cTn>
                              </p:par>
                            </p:childTnLst>
                          </p:cTn>
                        </p:par>
                        <p:par>
                          <p:cTn id="186" fill="hold">
                            <p:stCondLst>
                              <p:cond delay="9600"/>
                            </p:stCondLst>
                            <p:childTnLst>
                              <p:par>
                                <p:cTn id="187" presetID="10" presetClass="entr" presetSubtype="0" fill="hold" nodeType="afterEffect">
                                  <p:stCondLst>
                                    <p:cond delay="0"/>
                                  </p:stCondLst>
                                  <p:childTnLst>
                                    <p:set>
                                      <p:cBhvr>
                                        <p:cTn id="188" dur="1" fill="hold">
                                          <p:stCondLst>
                                            <p:cond delay="0"/>
                                          </p:stCondLst>
                                        </p:cTn>
                                        <p:tgtEl>
                                          <p:spTgt spid="57"/>
                                        </p:tgtEl>
                                        <p:attrNameLst>
                                          <p:attrName>style.visibility</p:attrName>
                                        </p:attrNameLst>
                                      </p:cBhvr>
                                      <p:to>
                                        <p:strVal val="visible"/>
                                      </p:to>
                                    </p:set>
                                    <p:animEffect transition="in" filter="fade">
                                      <p:cBhvr>
                                        <p:cTn id="189" dur="200"/>
                                        <p:tgtEl>
                                          <p:spTgt spid="57"/>
                                        </p:tgtEl>
                                      </p:cBhvr>
                                    </p:animEffect>
                                  </p:childTnLst>
                                </p:cTn>
                              </p:par>
                            </p:childTnLst>
                          </p:cTn>
                        </p:par>
                        <p:par>
                          <p:cTn id="190" fill="hold">
                            <p:stCondLst>
                              <p:cond delay="9800"/>
                            </p:stCondLst>
                            <p:childTnLst>
                              <p:par>
                                <p:cTn id="191" presetID="10" presetClass="exit" presetSubtype="0" fill="hold" nodeType="afterEffect">
                                  <p:stCondLst>
                                    <p:cond delay="0"/>
                                  </p:stCondLst>
                                  <p:childTnLst>
                                    <p:animEffect transition="out" filter="fade">
                                      <p:cBhvr>
                                        <p:cTn id="192" dur="200"/>
                                        <p:tgtEl>
                                          <p:spTgt spid="52"/>
                                        </p:tgtEl>
                                      </p:cBhvr>
                                    </p:animEffect>
                                    <p:set>
                                      <p:cBhvr>
                                        <p:cTn id="193" dur="1" fill="hold">
                                          <p:stCondLst>
                                            <p:cond delay="199"/>
                                          </p:stCondLst>
                                        </p:cTn>
                                        <p:tgtEl>
                                          <p:spTgt spid="52"/>
                                        </p:tgtEl>
                                        <p:attrNameLst>
                                          <p:attrName>style.visibility</p:attrName>
                                        </p:attrNameLst>
                                      </p:cBhvr>
                                      <p:to>
                                        <p:strVal val="hidden"/>
                                      </p:to>
                                    </p:set>
                                  </p:childTnLst>
                                </p:cTn>
                              </p:par>
                            </p:childTnLst>
                          </p:cTn>
                        </p:par>
                        <p:par>
                          <p:cTn id="194" fill="hold">
                            <p:stCondLst>
                              <p:cond delay="10000"/>
                            </p:stCondLst>
                            <p:childTnLst>
                              <p:par>
                                <p:cTn id="195" presetID="10" presetClass="entr" presetSubtype="0" fill="hold" nodeType="afterEffect">
                                  <p:stCondLst>
                                    <p:cond delay="0"/>
                                  </p:stCondLst>
                                  <p:childTnLst>
                                    <p:set>
                                      <p:cBhvr>
                                        <p:cTn id="196" dur="1" fill="hold">
                                          <p:stCondLst>
                                            <p:cond delay="0"/>
                                          </p:stCondLst>
                                        </p:cTn>
                                        <p:tgtEl>
                                          <p:spTgt spid="58"/>
                                        </p:tgtEl>
                                        <p:attrNameLst>
                                          <p:attrName>style.visibility</p:attrName>
                                        </p:attrNameLst>
                                      </p:cBhvr>
                                      <p:to>
                                        <p:strVal val="visible"/>
                                      </p:to>
                                    </p:set>
                                    <p:animEffect transition="in" filter="fade">
                                      <p:cBhvr>
                                        <p:cTn id="197" dur="200"/>
                                        <p:tgtEl>
                                          <p:spTgt spid="58"/>
                                        </p:tgtEl>
                                      </p:cBhvr>
                                    </p:animEffect>
                                  </p:childTnLst>
                                </p:cTn>
                              </p:par>
                            </p:childTnLst>
                          </p:cTn>
                        </p:par>
                        <p:par>
                          <p:cTn id="198" fill="hold">
                            <p:stCondLst>
                              <p:cond delay="10200"/>
                            </p:stCondLst>
                            <p:childTnLst>
                              <p:par>
                                <p:cTn id="199" presetID="10" presetClass="exit" presetSubtype="0" fill="hold" nodeType="afterEffect">
                                  <p:stCondLst>
                                    <p:cond delay="0"/>
                                  </p:stCondLst>
                                  <p:childTnLst>
                                    <p:animEffect transition="out" filter="fade">
                                      <p:cBhvr>
                                        <p:cTn id="200" dur="200"/>
                                        <p:tgtEl>
                                          <p:spTgt spid="53"/>
                                        </p:tgtEl>
                                      </p:cBhvr>
                                    </p:animEffect>
                                    <p:set>
                                      <p:cBhvr>
                                        <p:cTn id="201" dur="1" fill="hold">
                                          <p:stCondLst>
                                            <p:cond delay="199"/>
                                          </p:stCondLst>
                                        </p:cTn>
                                        <p:tgtEl>
                                          <p:spTgt spid="53"/>
                                        </p:tgtEl>
                                        <p:attrNameLst>
                                          <p:attrName>style.visibility</p:attrName>
                                        </p:attrNameLst>
                                      </p:cBhvr>
                                      <p:to>
                                        <p:strVal val="hidden"/>
                                      </p:to>
                                    </p:set>
                                  </p:childTnLst>
                                </p:cTn>
                              </p:par>
                            </p:childTnLst>
                          </p:cTn>
                        </p:par>
                        <p:par>
                          <p:cTn id="202" fill="hold">
                            <p:stCondLst>
                              <p:cond delay="10400"/>
                            </p:stCondLst>
                            <p:childTnLst>
                              <p:par>
                                <p:cTn id="203" presetID="10" presetClass="entr" presetSubtype="0" fill="hold" nodeType="afterEffect">
                                  <p:stCondLst>
                                    <p:cond delay="0"/>
                                  </p:stCondLst>
                                  <p:childTnLst>
                                    <p:set>
                                      <p:cBhvr>
                                        <p:cTn id="204" dur="1" fill="hold">
                                          <p:stCondLst>
                                            <p:cond delay="0"/>
                                          </p:stCondLst>
                                        </p:cTn>
                                        <p:tgtEl>
                                          <p:spTgt spid="59"/>
                                        </p:tgtEl>
                                        <p:attrNameLst>
                                          <p:attrName>style.visibility</p:attrName>
                                        </p:attrNameLst>
                                      </p:cBhvr>
                                      <p:to>
                                        <p:strVal val="visible"/>
                                      </p:to>
                                    </p:set>
                                    <p:animEffect transition="in" filter="fade">
                                      <p:cBhvr>
                                        <p:cTn id="205" dur="200"/>
                                        <p:tgtEl>
                                          <p:spTgt spid="59"/>
                                        </p:tgtEl>
                                      </p:cBhvr>
                                    </p:animEffect>
                                  </p:childTnLst>
                                </p:cTn>
                              </p:par>
                            </p:childTnLst>
                          </p:cTn>
                        </p:par>
                        <p:par>
                          <p:cTn id="206" fill="hold">
                            <p:stCondLst>
                              <p:cond delay="10600"/>
                            </p:stCondLst>
                            <p:childTnLst>
                              <p:par>
                                <p:cTn id="207" presetID="10" presetClass="exit" presetSubtype="0" fill="hold" nodeType="afterEffect">
                                  <p:stCondLst>
                                    <p:cond delay="0"/>
                                  </p:stCondLst>
                                  <p:childTnLst>
                                    <p:animEffect transition="out" filter="fade">
                                      <p:cBhvr>
                                        <p:cTn id="208" dur="200"/>
                                        <p:tgtEl>
                                          <p:spTgt spid="54"/>
                                        </p:tgtEl>
                                      </p:cBhvr>
                                    </p:animEffect>
                                    <p:set>
                                      <p:cBhvr>
                                        <p:cTn id="209" dur="1" fill="hold">
                                          <p:stCondLst>
                                            <p:cond delay="199"/>
                                          </p:stCondLst>
                                        </p:cTn>
                                        <p:tgtEl>
                                          <p:spTgt spid="54"/>
                                        </p:tgtEl>
                                        <p:attrNameLst>
                                          <p:attrName>style.visibility</p:attrName>
                                        </p:attrNameLst>
                                      </p:cBhvr>
                                      <p:to>
                                        <p:strVal val="hidden"/>
                                      </p:to>
                                    </p:set>
                                  </p:childTnLst>
                                </p:cTn>
                              </p:par>
                            </p:childTnLst>
                          </p:cTn>
                        </p:par>
                        <p:par>
                          <p:cTn id="210" fill="hold">
                            <p:stCondLst>
                              <p:cond delay="10800"/>
                            </p:stCondLst>
                            <p:childTnLst>
                              <p:par>
                                <p:cTn id="211" presetID="10" presetClass="exit" presetSubtype="0" fill="hold" nodeType="afterEffect">
                                  <p:stCondLst>
                                    <p:cond delay="0"/>
                                  </p:stCondLst>
                                  <p:childTnLst>
                                    <p:animEffect transition="out" filter="fade">
                                      <p:cBhvr>
                                        <p:cTn id="212" dur="200"/>
                                        <p:tgtEl>
                                          <p:spTgt spid="55"/>
                                        </p:tgtEl>
                                      </p:cBhvr>
                                    </p:animEffect>
                                    <p:set>
                                      <p:cBhvr>
                                        <p:cTn id="213" dur="1" fill="hold">
                                          <p:stCondLst>
                                            <p:cond delay="199"/>
                                          </p:stCondLst>
                                        </p:cTn>
                                        <p:tgtEl>
                                          <p:spTgt spid="55"/>
                                        </p:tgtEl>
                                        <p:attrNameLst>
                                          <p:attrName>style.visibility</p:attrName>
                                        </p:attrNameLst>
                                      </p:cBhvr>
                                      <p:to>
                                        <p:strVal val="hidden"/>
                                      </p:to>
                                    </p:set>
                                  </p:childTnLst>
                                </p:cTn>
                              </p:par>
                            </p:childTnLst>
                          </p:cTn>
                        </p:par>
                        <p:par>
                          <p:cTn id="214" fill="hold">
                            <p:stCondLst>
                              <p:cond delay="11000"/>
                            </p:stCondLst>
                            <p:childTnLst>
                              <p:par>
                                <p:cTn id="215" presetID="10" presetClass="exit" presetSubtype="0" fill="hold" nodeType="afterEffect">
                                  <p:stCondLst>
                                    <p:cond delay="0"/>
                                  </p:stCondLst>
                                  <p:childTnLst>
                                    <p:animEffect transition="out" filter="fade">
                                      <p:cBhvr>
                                        <p:cTn id="216" dur="200"/>
                                        <p:tgtEl>
                                          <p:spTgt spid="56"/>
                                        </p:tgtEl>
                                      </p:cBhvr>
                                    </p:animEffect>
                                    <p:set>
                                      <p:cBhvr>
                                        <p:cTn id="217" dur="1" fill="hold">
                                          <p:stCondLst>
                                            <p:cond delay="199"/>
                                          </p:stCondLst>
                                        </p:cTn>
                                        <p:tgtEl>
                                          <p:spTgt spid="56"/>
                                        </p:tgtEl>
                                        <p:attrNameLst>
                                          <p:attrName>style.visibility</p:attrName>
                                        </p:attrNameLst>
                                      </p:cBhvr>
                                      <p:to>
                                        <p:strVal val="hidden"/>
                                      </p:to>
                                    </p:set>
                                  </p:childTnLst>
                                </p:cTn>
                              </p:par>
                            </p:childTnLst>
                          </p:cTn>
                        </p:par>
                        <p:par>
                          <p:cTn id="218" fill="hold">
                            <p:stCondLst>
                              <p:cond delay="11200"/>
                            </p:stCondLst>
                            <p:childTnLst>
                              <p:par>
                                <p:cTn id="219" presetID="10" presetClass="entr" presetSubtype="0" fill="hold" nodeType="afterEffect">
                                  <p:stCondLst>
                                    <p:cond delay="0"/>
                                  </p:stCondLst>
                                  <p:childTnLst>
                                    <p:set>
                                      <p:cBhvr>
                                        <p:cTn id="220" dur="1" fill="hold">
                                          <p:stCondLst>
                                            <p:cond delay="0"/>
                                          </p:stCondLst>
                                        </p:cTn>
                                        <p:tgtEl>
                                          <p:spTgt spid="51"/>
                                        </p:tgtEl>
                                        <p:attrNameLst>
                                          <p:attrName>style.visibility</p:attrName>
                                        </p:attrNameLst>
                                      </p:cBhvr>
                                      <p:to>
                                        <p:strVal val="visible"/>
                                      </p:to>
                                    </p:set>
                                    <p:animEffect transition="in" filter="fade">
                                      <p:cBhvr>
                                        <p:cTn id="221" dur="200"/>
                                        <p:tgtEl>
                                          <p:spTgt spid="51"/>
                                        </p:tgtEl>
                                      </p:cBhvr>
                                    </p:animEffect>
                                  </p:childTnLst>
                                </p:cTn>
                              </p:par>
                            </p:childTnLst>
                          </p:cTn>
                        </p:par>
                        <p:par>
                          <p:cTn id="222" fill="hold">
                            <p:stCondLst>
                              <p:cond delay="11400"/>
                            </p:stCondLst>
                            <p:childTnLst>
                              <p:par>
                                <p:cTn id="223" presetID="10" presetClass="exit" presetSubtype="0" fill="hold" nodeType="after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par>
                          <p:cTn id="226" fill="hold">
                            <p:stCondLst>
                              <p:cond delay="11600"/>
                            </p:stCondLst>
                            <p:childTnLst>
                              <p:par>
                                <p:cTn id="227" presetID="10" presetClass="entr" presetSubtype="0" fill="hold" nodeType="afterEffect">
                                  <p:stCondLst>
                                    <p:cond delay="0"/>
                                  </p:stCondLst>
                                  <p:childTnLst>
                                    <p:set>
                                      <p:cBhvr>
                                        <p:cTn id="228" dur="1" fill="hold">
                                          <p:stCondLst>
                                            <p:cond delay="0"/>
                                          </p:stCondLst>
                                        </p:cTn>
                                        <p:tgtEl>
                                          <p:spTgt spid="52"/>
                                        </p:tgtEl>
                                        <p:attrNameLst>
                                          <p:attrName>style.visibility</p:attrName>
                                        </p:attrNameLst>
                                      </p:cBhvr>
                                      <p:to>
                                        <p:strVal val="visible"/>
                                      </p:to>
                                    </p:set>
                                    <p:animEffect transition="in" filter="fade">
                                      <p:cBhvr>
                                        <p:cTn id="229" dur="200"/>
                                        <p:tgtEl>
                                          <p:spTgt spid="52"/>
                                        </p:tgtEl>
                                      </p:cBhvr>
                                    </p:animEffect>
                                  </p:childTnLst>
                                </p:cTn>
                              </p:par>
                            </p:childTnLst>
                          </p:cTn>
                        </p:par>
                        <p:par>
                          <p:cTn id="230" fill="hold">
                            <p:stCondLst>
                              <p:cond delay="11800"/>
                            </p:stCondLst>
                            <p:childTnLst>
                              <p:par>
                                <p:cTn id="231" presetID="10" presetClass="exit" presetSubtype="0" fill="hold" nodeType="afterEffect">
                                  <p:stCondLst>
                                    <p:cond delay="0"/>
                                  </p:stCondLst>
                                  <p:childTnLst>
                                    <p:animEffect transition="out" filter="fade">
                                      <p:cBhvr>
                                        <p:cTn id="232" dur="200"/>
                                        <p:tgtEl>
                                          <p:spTgt spid="58"/>
                                        </p:tgtEl>
                                      </p:cBhvr>
                                    </p:animEffect>
                                    <p:set>
                                      <p:cBhvr>
                                        <p:cTn id="233" dur="1" fill="hold">
                                          <p:stCondLst>
                                            <p:cond delay="199"/>
                                          </p:stCondLst>
                                        </p:cTn>
                                        <p:tgtEl>
                                          <p:spTgt spid="5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53"/>
                                        </p:tgtEl>
                                        <p:attrNameLst>
                                          <p:attrName>style.visibility</p:attrName>
                                        </p:attrNameLst>
                                      </p:cBhvr>
                                      <p:to>
                                        <p:strVal val="visible"/>
                                      </p:to>
                                    </p:set>
                                    <p:animEffect transition="in" filter="fade">
                                      <p:cBhvr>
                                        <p:cTn id="236" dur="200"/>
                                        <p:tgtEl>
                                          <p:spTgt spid="53"/>
                                        </p:tgtEl>
                                      </p:cBhvr>
                                    </p:animEffect>
                                  </p:childTnLst>
                                </p:cTn>
                              </p:par>
                              <p:par>
                                <p:cTn id="237" presetID="10" presetClass="exit" presetSubtype="0" fill="hold" nodeType="withEffect">
                                  <p:stCondLst>
                                    <p:cond delay="0"/>
                                  </p:stCondLst>
                                  <p:childTnLst>
                                    <p:animEffect transition="out" filter="fade">
                                      <p:cBhvr>
                                        <p:cTn id="238" dur="200"/>
                                        <p:tgtEl>
                                          <p:spTgt spid="59"/>
                                        </p:tgtEl>
                                      </p:cBhvr>
                                    </p:animEffect>
                                    <p:set>
                                      <p:cBhvr>
                                        <p:cTn id="239" dur="1" fill="hold">
                                          <p:stCondLst>
                                            <p:cond delay="199"/>
                                          </p:stCondLst>
                                        </p:cTn>
                                        <p:tgtEl>
                                          <p:spTgt spid="59"/>
                                        </p:tgtEl>
                                        <p:attrNameLst>
                                          <p:attrName>style.visibility</p:attrName>
                                        </p:attrNameLst>
                                      </p:cBhvr>
                                      <p:to>
                                        <p:strVal val="hidden"/>
                                      </p:to>
                                    </p:set>
                                  </p:childTnLst>
                                </p:cTn>
                              </p:par>
                            </p:childTnLst>
                          </p:cTn>
                        </p:par>
                        <p:par>
                          <p:cTn id="240" fill="hold">
                            <p:stCondLst>
                              <p:cond delay="12000"/>
                            </p:stCondLst>
                            <p:childTnLst>
                              <p:par>
                                <p:cTn id="241" presetID="10" presetClass="entr" presetSubtype="0" fill="hold" nodeType="afterEffect">
                                  <p:stCondLst>
                                    <p:cond delay="0"/>
                                  </p:stCondLst>
                                  <p:childTnLst>
                                    <p:set>
                                      <p:cBhvr>
                                        <p:cTn id="242" dur="1" fill="hold">
                                          <p:stCondLst>
                                            <p:cond delay="0"/>
                                          </p:stCondLst>
                                        </p:cTn>
                                        <p:tgtEl>
                                          <p:spTgt spid="54"/>
                                        </p:tgtEl>
                                        <p:attrNameLst>
                                          <p:attrName>style.visibility</p:attrName>
                                        </p:attrNameLst>
                                      </p:cBhvr>
                                      <p:to>
                                        <p:strVal val="visible"/>
                                      </p:to>
                                    </p:set>
                                    <p:animEffect transition="in" filter="fade">
                                      <p:cBhvr>
                                        <p:cTn id="243" dur="200"/>
                                        <p:tgtEl>
                                          <p:spTgt spid="54"/>
                                        </p:tgtEl>
                                      </p:cBhvr>
                                    </p:animEffect>
                                  </p:childTnLst>
                                </p:cTn>
                              </p:par>
                            </p:childTnLst>
                          </p:cTn>
                        </p:par>
                        <p:par>
                          <p:cTn id="244" fill="hold">
                            <p:stCondLst>
                              <p:cond delay="12200"/>
                            </p:stCondLst>
                            <p:childTnLst>
                              <p:par>
                                <p:cTn id="245" presetID="10" presetClass="entr" presetSubtype="0" fill="hold" nodeType="afterEffect">
                                  <p:stCondLst>
                                    <p:cond delay="0"/>
                                  </p:stCondLst>
                                  <p:childTnLst>
                                    <p:set>
                                      <p:cBhvr>
                                        <p:cTn id="246" dur="1" fill="hold">
                                          <p:stCondLst>
                                            <p:cond delay="0"/>
                                          </p:stCondLst>
                                        </p:cTn>
                                        <p:tgtEl>
                                          <p:spTgt spid="55"/>
                                        </p:tgtEl>
                                        <p:attrNameLst>
                                          <p:attrName>style.visibility</p:attrName>
                                        </p:attrNameLst>
                                      </p:cBhvr>
                                      <p:to>
                                        <p:strVal val="visible"/>
                                      </p:to>
                                    </p:set>
                                    <p:animEffect transition="in" filter="fade">
                                      <p:cBhvr>
                                        <p:cTn id="247" dur="200"/>
                                        <p:tgtEl>
                                          <p:spTgt spid="55"/>
                                        </p:tgtEl>
                                      </p:cBhvr>
                                    </p:animEffect>
                                  </p:childTnLst>
                                </p:cTn>
                              </p:par>
                            </p:childTnLst>
                          </p:cTn>
                        </p:par>
                        <p:par>
                          <p:cTn id="248" fill="hold">
                            <p:stCondLst>
                              <p:cond delay="12400"/>
                            </p:stCondLst>
                            <p:childTnLst>
                              <p:par>
                                <p:cTn id="249" presetID="10" presetClass="entr" presetSubtype="0" fill="hold" nodeType="afterEffect">
                                  <p:stCondLst>
                                    <p:cond delay="0"/>
                                  </p:stCondLst>
                                  <p:childTnLst>
                                    <p:set>
                                      <p:cBhvr>
                                        <p:cTn id="250" dur="1" fill="hold">
                                          <p:stCondLst>
                                            <p:cond delay="0"/>
                                          </p:stCondLst>
                                        </p:cTn>
                                        <p:tgtEl>
                                          <p:spTgt spid="56"/>
                                        </p:tgtEl>
                                        <p:attrNameLst>
                                          <p:attrName>style.visibility</p:attrName>
                                        </p:attrNameLst>
                                      </p:cBhvr>
                                      <p:to>
                                        <p:strVal val="visible"/>
                                      </p:to>
                                    </p:set>
                                    <p:animEffect transition="in" filter="fade">
                                      <p:cBhvr>
                                        <p:cTn id="251" dur="200"/>
                                        <p:tgtEl>
                                          <p:spTgt spid="56"/>
                                        </p:tgtEl>
                                      </p:cBhvr>
                                    </p:animEffect>
                                  </p:childTnLst>
                                </p:cTn>
                              </p:par>
                            </p:childTnLst>
                          </p:cTn>
                        </p:par>
                        <p:par>
                          <p:cTn id="252" fill="hold">
                            <p:stCondLst>
                              <p:cond delay="12600"/>
                            </p:stCondLst>
                            <p:childTnLst>
                              <p:par>
                                <p:cTn id="253" presetID="10" presetClass="exit" presetSubtype="0" fill="hold" nodeType="afterEffect">
                                  <p:stCondLst>
                                    <p:cond delay="0"/>
                                  </p:stCondLst>
                                  <p:childTnLst>
                                    <p:animEffect transition="out" filter="fade">
                                      <p:cBhvr>
                                        <p:cTn id="254" dur="200"/>
                                        <p:tgtEl>
                                          <p:spTgt spid="51"/>
                                        </p:tgtEl>
                                      </p:cBhvr>
                                    </p:animEffect>
                                    <p:set>
                                      <p:cBhvr>
                                        <p:cTn id="255" dur="1" fill="hold">
                                          <p:stCondLst>
                                            <p:cond delay="199"/>
                                          </p:stCondLst>
                                        </p:cTn>
                                        <p:tgtEl>
                                          <p:spTgt spid="51"/>
                                        </p:tgtEl>
                                        <p:attrNameLst>
                                          <p:attrName>style.visibility</p:attrName>
                                        </p:attrNameLst>
                                      </p:cBhvr>
                                      <p:to>
                                        <p:strVal val="hidden"/>
                                      </p:to>
                                    </p:set>
                                  </p:childTnLst>
                                </p:cTn>
                              </p:par>
                            </p:childTnLst>
                          </p:cTn>
                        </p:par>
                        <p:par>
                          <p:cTn id="256" fill="hold">
                            <p:stCondLst>
                              <p:cond delay="12800"/>
                            </p:stCondLst>
                            <p:childTnLst>
                              <p:par>
                                <p:cTn id="257" presetID="10" presetClass="entr" presetSubtype="0" fill="hold" nodeType="afterEffect">
                                  <p:stCondLst>
                                    <p:cond delay="0"/>
                                  </p:stCondLst>
                                  <p:childTnLst>
                                    <p:set>
                                      <p:cBhvr>
                                        <p:cTn id="258" dur="1" fill="hold">
                                          <p:stCondLst>
                                            <p:cond delay="0"/>
                                          </p:stCondLst>
                                        </p:cTn>
                                        <p:tgtEl>
                                          <p:spTgt spid="57"/>
                                        </p:tgtEl>
                                        <p:attrNameLst>
                                          <p:attrName>style.visibility</p:attrName>
                                        </p:attrNameLst>
                                      </p:cBhvr>
                                      <p:to>
                                        <p:strVal val="visible"/>
                                      </p:to>
                                    </p:set>
                                    <p:animEffect transition="in" filter="fade">
                                      <p:cBhvr>
                                        <p:cTn id="259" dur="200"/>
                                        <p:tgtEl>
                                          <p:spTgt spid="57"/>
                                        </p:tgtEl>
                                      </p:cBhvr>
                                    </p:animEffect>
                                  </p:childTnLst>
                                </p:cTn>
                              </p:par>
                            </p:childTnLst>
                          </p:cTn>
                        </p:par>
                        <p:par>
                          <p:cTn id="260" fill="hold">
                            <p:stCondLst>
                              <p:cond delay="13000"/>
                            </p:stCondLst>
                            <p:childTnLst>
                              <p:par>
                                <p:cTn id="261" presetID="10" presetClass="exit" presetSubtype="0" fill="hold" nodeType="afterEffect">
                                  <p:stCondLst>
                                    <p:cond delay="0"/>
                                  </p:stCondLst>
                                  <p:childTnLst>
                                    <p:animEffect transition="out" filter="fade">
                                      <p:cBhvr>
                                        <p:cTn id="262" dur="200"/>
                                        <p:tgtEl>
                                          <p:spTgt spid="52"/>
                                        </p:tgtEl>
                                      </p:cBhvr>
                                    </p:animEffect>
                                    <p:set>
                                      <p:cBhvr>
                                        <p:cTn id="263" dur="1" fill="hold">
                                          <p:stCondLst>
                                            <p:cond delay="199"/>
                                          </p:stCondLst>
                                        </p:cTn>
                                        <p:tgtEl>
                                          <p:spTgt spid="52"/>
                                        </p:tgtEl>
                                        <p:attrNameLst>
                                          <p:attrName>style.visibility</p:attrName>
                                        </p:attrNameLst>
                                      </p:cBhvr>
                                      <p:to>
                                        <p:strVal val="hidden"/>
                                      </p:to>
                                    </p:set>
                                  </p:childTnLst>
                                </p:cTn>
                              </p:par>
                            </p:childTnLst>
                          </p:cTn>
                        </p:par>
                        <p:par>
                          <p:cTn id="264" fill="hold">
                            <p:stCondLst>
                              <p:cond delay="13200"/>
                            </p:stCondLst>
                            <p:childTnLst>
                              <p:par>
                                <p:cTn id="265" presetID="10" presetClass="entr" presetSubtype="0" fill="hold" nodeType="after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par>
                          <p:cTn id="268" fill="hold">
                            <p:stCondLst>
                              <p:cond delay="13400"/>
                            </p:stCondLst>
                            <p:childTnLst>
                              <p:par>
                                <p:cTn id="269" presetID="10" presetClass="exit" presetSubtype="0" fill="hold" nodeType="afterEffect">
                                  <p:stCondLst>
                                    <p:cond delay="0"/>
                                  </p:stCondLst>
                                  <p:childTnLst>
                                    <p:animEffect transition="out" filter="fade">
                                      <p:cBhvr>
                                        <p:cTn id="270" dur="200"/>
                                        <p:tgtEl>
                                          <p:spTgt spid="53"/>
                                        </p:tgtEl>
                                      </p:cBhvr>
                                    </p:animEffect>
                                    <p:set>
                                      <p:cBhvr>
                                        <p:cTn id="271" dur="1" fill="hold">
                                          <p:stCondLst>
                                            <p:cond delay="199"/>
                                          </p:stCondLst>
                                        </p:cTn>
                                        <p:tgtEl>
                                          <p:spTgt spid="53"/>
                                        </p:tgtEl>
                                        <p:attrNameLst>
                                          <p:attrName>style.visibility</p:attrName>
                                        </p:attrNameLst>
                                      </p:cBhvr>
                                      <p:to>
                                        <p:strVal val="hidden"/>
                                      </p:to>
                                    </p:set>
                                  </p:childTnLst>
                                </p:cTn>
                              </p:par>
                            </p:childTnLst>
                          </p:cTn>
                        </p:par>
                        <p:par>
                          <p:cTn id="272" fill="hold">
                            <p:stCondLst>
                              <p:cond delay="13600"/>
                            </p:stCondLst>
                            <p:childTnLst>
                              <p:par>
                                <p:cTn id="273" presetID="10" presetClass="entr" presetSubtype="0" fill="hold" nodeType="afterEffect">
                                  <p:stCondLst>
                                    <p:cond delay="0"/>
                                  </p:stCondLst>
                                  <p:childTnLst>
                                    <p:set>
                                      <p:cBhvr>
                                        <p:cTn id="274" dur="1" fill="hold">
                                          <p:stCondLst>
                                            <p:cond delay="0"/>
                                          </p:stCondLst>
                                        </p:cTn>
                                        <p:tgtEl>
                                          <p:spTgt spid="59"/>
                                        </p:tgtEl>
                                        <p:attrNameLst>
                                          <p:attrName>style.visibility</p:attrName>
                                        </p:attrNameLst>
                                      </p:cBhvr>
                                      <p:to>
                                        <p:strVal val="visible"/>
                                      </p:to>
                                    </p:set>
                                    <p:animEffect transition="in" filter="fade">
                                      <p:cBhvr>
                                        <p:cTn id="275" dur="200"/>
                                        <p:tgtEl>
                                          <p:spTgt spid="59"/>
                                        </p:tgtEl>
                                      </p:cBhvr>
                                    </p:animEffect>
                                  </p:childTnLst>
                                </p:cTn>
                              </p:par>
                            </p:childTnLst>
                          </p:cTn>
                        </p:par>
                        <p:par>
                          <p:cTn id="276" fill="hold">
                            <p:stCondLst>
                              <p:cond delay="13800"/>
                            </p:stCondLst>
                            <p:childTnLst>
                              <p:par>
                                <p:cTn id="277" presetID="10" presetClass="exit" presetSubtype="0" fill="hold" nodeType="afterEffect">
                                  <p:stCondLst>
                                    <p:cond delay="0"/>
                                  </p:stCondLst>
                                  <p:childTnLst>
                                    <p:animEffect transition="out" filter="fade">
                                      <p:cBhvr>
                                        <p:cTn id="278" dur="200"/>
                                        <p:tgtEl>
                                          <p:spTgt spid="54"/>
                                        </p:tgtEl>
                                      </p:cBhvr>
                                    </p:animEffect>
                                    <p:set>
                                      <p:cBhvr>
                                        <p:cTn id="279" dur="1" fill="hold">
                                          <p:stCondLst>
                                            <p:cond delay="199"/>
                                          </p:stCondLst>
                                        </p:cTn>
                                        <p:tgtEl>
                                          <p:spTgt spid="54"/>
                                        </p:tgtEl>
                                        <p:attrNameLst>
                                          <p:attrName>style.visibility</p:attrName>
                                        </p:attrNameLst>
                                      </p:cBhvr>
                                      <p:to>
                                        <p:strVal val="hidden"/>
                                      </p:to>
                                    </p:set>
                                  </p:childTnLst>
                                </p:cTn>
                              </p:par>
                            </p:childTnLst>
                          </p:cTn>
                        </p:par>
                        <p:par>
                          <p:cTn id="280" fill="hold">
                            <p:stCondLst>
                              <p:cond delay="14000"/>
                            </p:stCondLst>
                            <p:childTnLst>
                              <p:par>
                                <p:cTn id="281" presetID="10" presetClass="entr" presetSubtype="0" fill="hold" nodeType="afterEffect">
                                  <p:stCondLst>
                                    <p:cond delay="0"/>
                                  </p:stCondLst>
                                  <p:childTnLst>
                                    <p:set>
                                      <p:cBhvr>
                                        <p:cTn id="282" dur="1" fill="hold">
                                          <p:stCondLst>
                                            <p:cond delay="0"/>
                                          </p:stCondLst>
                                        </p:cTn>
                                        <p:tgtEl>
                                          <p:spTgt spid="51"/>
                                        </p:tgtEl>
                                        <p:attrNameLst>
                                          <p:attrName>style.visibility</p:attrName>
                                        </p:attrNameLst>
                                      </p:cBhvr>
                                      <p:to>
                                        <p:strVal val="visible"/>
                                      </p:to>
                                    </p:set>
                                    <p:animEffect transition="in" filter="fade">
                                      <p:cBhvr>
                                        <p:cTn id="283" dur="200"/>
                                        <p:tgtEl>
                                          <p:spTgt spid="51"/>
                                        </p:tgtEl>
                                      </p:cBhvr>
                                    </p:animEffect>
                                  </p:childTnLst>
                                </p:cTn>
                              </p:par>
                            </p:childTnLst>
                          </p:cTn>
                        </p:par>
                        <p:par>
                          <p:cTn id="284" fill="hold">
                            <p:stCondLst>
                              <p:cond delay="14200"/>
                            </p:stCondLst>
                            <p:childTnLst>
                              <p:par>
                                <p:cTn id="285" presetID="10" presetClass="exit" presetSubtype="0" fill="hold" nodeType="afterEffect">
                                  <p:stCondLst>
                                    <p:cond delay="0"/>
                                  </p:stCondLst>
                                  <p:childTnLst>
                                    <p:animEffect transition="out" filter="fade">
                                      <p:cBhvr>
                                        <p:cTn id="286" dur="200"/>
                                        <p:tgtEl>
                                          <p:spTgt spid="55"/>
                                        </p:tgtEl>
                                      </p:cBhvr>
                                    </p:animEffect>
                                    <p:set>
                                      <p:cBhvr>
                                        <p:cTn id="287" dur="1" fill="hold">
                                          <p:stCondLst>
                                            <p:cond delay="199"/>
                                          </p:stCondLst>
                                        </p:cTn>
                                        <p:tgtEl>
                                          <p:spTgt spid="55"/>
                                        </p:tgtEl>
                                        <p:attrNameLst>
                                          <p:attrName>style.visibility</p:attrName>
                                        </p:attrNameLst>
                                      </p:cBhvr>
                                      <p:to>
                                        <p:strVal val="hidden"/>
                                      </p:to>
                                    </p:set>
                                  </p:childTnLst>
                                </p:cTn>
                              </p:par>
                            </p:childTnLst>
                          </p:cTn>
                        </p:par>
                        <p:par>
                          <p:cTn id="288" fill="hold">
                            <p:stCondLst>
                              <p:cond delay="14400"/>
                            </p:stCondLst>
                            <p:childTnLst>
                              <p:par>
                                <p:cTn id="289" presetID="10" presetClass="entr" presetSubtype="0" fill="hold" nodeType="afterEffect">
                                  <p:stCondLst>
                                    <p:cond delay="0"/>
                                  </p:stCondLst>
                                  <p:childTnLst>
                                    <p:set>
                                      <p:cBhvr>
                                        <p:cTn id="290" dur="1" fill="hold">
                                          <p:stCondLst>
                                            <p:cond delay="0"/>
                                          </p:stCondLst>
                                        </p:cTn>
                                        <p:tgtEl>
                                          <p:spTgt spid="52"/>
                                        </p:tgtEl>
                                        <p:attrNameLst>
                                          <p:attrName>style.visibility</p:attrName>
                                        </p:attrNameLst>
                                      </p:cBhvr>
                                      <p:to>
                                        <p:strVal val="visible"/>
                                      </p:to>
                                    </p:set>
                                    <p:animEffect transition="in" filter="fade">
                                      <p:cBhvr>
                                        <p:cTn id="291" dur="200"/>
                                        <p:tgtEl>
                                          <p:spTgt spid="52"/>
                                        </p:tgtEl>
                                      </p:cBhvr>
                                    </p:animEffect>
                                  </p:childTnLst>
                                </p:cTn>
                              </p:par>
                            </p:childTnLst>
                          </p:cTn>
                        </p:par>
                        <p:par>
                          <p:cTn id="292" fill="hold">
                            <p:stCondLst>
                              <p:cond delay="14600"/>
                            </p:stCondLst>
                            <p:childTnLst>
                              <p:par>
                                <p:cTn id="293" presetID="10" presetClass="exit" presetSubtype="0" fill="hold" nodeType="afterEffect">
                                  <p:stCondLst>
                                    <p:cond delay="0"/>
                                  </p:stCondLst>
                                  <p:childTnLst>
                                    <p:animEffect transition="out" filter="fade">
                                      <p:cBhvr>
                                        <p:cTn id="294" dur="200"/>
                                        <p:tgtEl>
                                          <p:spTgt spid="56"/>
                                        </p:tgtEl>
                                      </p:cBhvr>
                                    </p:animEffect>
                                    <p:set>
                                      <p:cBhvr>
                                        <p:cTn id="295" dur="1" fill="hold">
                                          <p:stCondLst>
                                            <p:cond delay="199"/>
                                          </p:stCondLst>
                                        </p:cTn>
                                        <p:tgtEl>
                                          <p:spTgt spid="56"/>
                                        </p:tgtEl>
                                        <p:attrNameLst>
                                          <p:attrName>style.visibility</p:attrName>
                                        </p:attrNameLst>
                                      </p:cBhvr>
                                      <p:to>
                                        <p:strVal val="hidden"/>
                                      </p:to>
                                    </p:set>
                                  </p:childTnLst>
                                </p:cTn>
                              </p:par>
                            </p:childTnLst>
                          </p:cTn>
                        </p:par>
                        <p:par>
                          <p:cTn id="296" fill="hold">
                            <p:stCondLst>
                              <p:cond delay="14800"/>
                            </p:stCondLst>
                            <p:childTnLst>
                              <p:par>
                                <p:cTn id="297" presetID="10" presetClass="entr" presetSubtype="0" fill="hold" nodeType="afterEffect">
                                  <p:stCondLst>
                                    <p:cond delay="0"/>
                                  </p:stCondLst>
                                  <p:childTnLst>
                                    <p:set>
                                      <p:cBhvr>
                                        <p:cTn id="298" dur="1" fill="hold">
                                          <p:stCondLst>
                                            <p:cond delay="0"/>
                                          </p:stCondLst>
                                        </p:cTn>
                                        <p:tgtEl>
                                          <p:spTgt spid="53"/>
                                        </p:tgtEl>
                                        <p:attrNameLst>
                                          <p:attrName>style.visibility</p:attrName>
                                        </p:attrNameLst>
                                      </p:cBhvr>
                                      <p:to>
                                        <p:strVal val="visible"/>
                                      </p:to>
                                    </p:set>
                                    <p:animEffect transition="in" filter="fade">
                                      <p:cBhvr>
                                        <p:cTn id="299" dur="200"/>
                                        <p:tgtEl>
                                          <p:spTgt spid="53"/>
                                        </p:tgtEl>
                                      </p:cBhvr>
                                    </p:animEffect>
                                  </p:childTnLst>
                                </p:cTn>
                              </p:par>
                            </p:childTnLst>
                          </p:cTn>
                        </p:par>
                        <p:par>
                          <p:cTn id="300" fill="hold">
                            <p:stCondLst>
                              <p:cond delay="15000"/>
                            </p:stCondLst>
                            <p:childTnLst>
                              <p:par>
                                <p:cTn id="301" presetID="10" presetClass="exit" presetSubtype="0" fill="hold" nodeType="afterEffect">
                                  <p:stCondLst>
                                    <p:cond delay="0"/>
                                  </p:stCondLst>
                                  <p:childTnLst>
                                    <p:animEffect transition="out" filter="fade">
                                      <p:cBhvr>
                                        <p:cTn id="302" dur="200"/>
                                        <p:tgtEl>
                                          <p:spTgt spid="57"/>
                                        </p:tgtEl>
                                      </p:cBhvr>
                                    </p:animEffect>
                                    <p:set>
                                      <p:cBhvr>
                                        <p:cTn id="303" dur="1" fill="hold">
                                          <p:stCondLst>
                                            <p:cond delay="199"/>
                                          </p:stCondLst>
                                        </p:cTn>
                                        <p:tgtEl>
                                          <p:spTgt spid="57"/>
                                        </p:tgtEl>
                                        <p:attrNameLst>
                                          <p:attrName>style.visibility</p:attrName>
                                        </p:attrNameLst>
                                      </p:cBhvr>
                                      <p:to>
                                        <p:strVal val="hidden"/>
                                      </p:to>
                                    </p:set>
                                  </p:childTnLst>
                                </p:cTn>
                              </p:par>
                            </p:childTnLst>
                          </p:cTn>
                        </p:par>
                        <p:par>
                          <p:cTn id="304" fill="hold">
                            <p:stCondLst>
                              <p:cond delay="15200"/>
                            </p:stCondLst>
                            <p:childTnLst>
                              <p:par>
                                <p:cTn id="305" presetID="10" presetClass="entr" presetSubtype="0" fill="hold" nodeType="afterEffect">
                                  <p:stCondLst>
                                    <p:cond delay="0"/>
                                  </p:stCondLst>
                                  <p:childTnLst>
                                    <p:set>
                                      <p:cBhvr>
                                        <p:cTn id="306" dur="1" fill="hold">
                                          <p:stCondLst>
                                            <p:cond delay="0"/>
                                          </p:stCondLst>
                                        </p:cTn>
                                        <p:tgtEl>
                                          <p:spTgt spid="54"/>
                                        </p:tgtEl>
                                        <p:attrNameLst>
                                          <p:attrName>style.visibility</p:attrName>
                                        </p:attrNameLst>
                                      </p:cBhvr>
                                      <p:to>
                                        <p:strVal val="visible"/>
                                      </p:to>
                                    </p:set>
                                    <p:animEffect transition="in" filter="fade">
                                      <p:cBhvr>
                                        <p:cTn id="307" dur="200"/>
                                        <p:tgtEl>
                                          <p:spTgt spid="54"/>
                                        </p:tgtEl>
                                      </p:cBhvr>
                                    </p:animEffect>
                                  </p:childTnLst>
                                </p:cTn>
                              </p:par>
                            </p:childTnLst>
                          </p:cTn>
                        </p:par>
                        <p:par>
                          <p:cTn id="308" fill="hold">
                            <p:stCondLst>
                              <p:cond delay="15400"/>
                            </p:stCondLst>
                            <p:childTnLst>
                              <p:par>
                                <p:cTn id="309" presetID="10" presetClass="exit" presetSubtype="0" fill="hold" nodeType="afterEffect">
                                  <p:stCondLst>
                                    <p:cond delay="0"/>
                                  </p:stCondLst>
                                  <p:childTnLst>
                                    <p:animEffect transition="out" filter="fade">
                                      <p:cBhvr>
                                        <p:cTn id="310" dur="200"/>
                                        <p:tgtEl>
                                          <p:spTgt spid="58"/>
                                        </p:tgtEl>
                                      </p:cBhvr>
                                    </p:animEffect>
                                    <p:set>
                                      <p:cBhvr>
                                        <p:cTn id="311" dur="1" fill="hold">
                                          <p:stCondLst>
                                            <p:cond delay="199"/>
                                          </p:stCondLst>
                                        </p:cTn>
                                        <p:tgtEl>
                                          <p:spTgt spid="58"/>
                                        </p:tgtEl>
                                        <p:attrNameLst>
                                          <p:attrName>style.visibility</p:attrName>
                                        </p:attrNameLst>
                                      </p:cBhvr>
                                      <p:to>
                                        <p:strVal val="hidden"/>
                                      </p:to>
                                    </p:set>
                                  </p:childTnLst>
                                </p:cTn>
                              </p:par>
                            </p:childTnLst>
                          </p:cTn>
                        </p:par>
                        <p:par>
                          <p:cTn id="312" fill="hold">
                            <p:stCondLst>
                              <p:cond delay="15600"/>
                            </p:stCondLst>
                            <p:childTnLst>
                              <p:par>
                                <p:cTn id="313" presetID="10" presetClass="entr" presetSubtype="0" fill="hold" nodeType="afterEffect">
                                  <p:stCondLst>
                                    <p:cond delay="0"/>
                                  </p:stCondLst>
                                  <p:childTnLst>
                                    <p:set>
                                      <p:cBhvr>
                                        <p:cTn id="314" dur="1" fill="hold">
                                          <p:stCondLst>
                                            <p:cond delay="0"/>
                                          </p:stCondLst>
                                        </p:cTn>
                                        <p:tgtEl>
                                          <p:spTgt spid="55"/>
                                        </p:tgtEl>
                                        <p:attrNameLst>
                                          <p:attrName>style.visibility</p:attrName>
                                        </p:attrNameLst>
                                      </p:cBhvr>
                                      <p:to>
                                        <p:strVal val="visible"/>
                                      </p:to>
                                    </p:set>
                                    <p:animEffect transition="in" filter="fade">
                                      <p:cBhvr>
                                        <p:cTn id="315" dur="200"/>
                                        <p:tgtEl>
                                          <p:spTgt spid="55"/>
                                        </p:tgtEl>
                                      </p:cBhvr>
                                    </p:animEffect>
                                  </p:childTnLst>
                                </p:cTn>
                              </p:par>
                            </p:childTnLst>
                          </p:cTn>
                        </p:par>
                        <p:par>
                          <p:cTn id="316" fill="hold">
                            <p:stCondLst>
                              <p:cond delay="15800"/>
                            </p:stCondLst>
                            <p:childTnLst>
                              <p:par>
                                <p:cTn id="317" presetID="10" presetClass="exit" presetSubtype="0" fill="hold" nodeType="afterEffect">
                                  <p:stCondLst>
                                    <p:cond delay="0"/>
                                  </p:stCondLst>
                                  <p:childTnLst>
                                    <p:animEffect transition="out" filter="fade">
                                      <p:cBhvr>
                                        <p:cTn id="318" dur="200"/>
                                        <p:tgtEl>
                                          <p:spTgt spid="59"/>
                                        </p:tgtEl>
                                      </p:cBhvr>
                                    </p:animEffect>
                                    <p:set>
                                      <p:cBhvr>
                                        <p:cTn id="319" dur="1" fill="hold">
                                          <p:stCondLst>
                                            <p:cond delay="199"/>
                                          </p:stCondLst>
                                        </p:cTn>
                                        <p:tgtEl>
                                          <p:spTgt spid="59"/>
                                        </p:tgtEl>
                                        <p:attrNameLst>
                                          <p:attrName>style.visibility</p:attrName>
                                        </p:attrNameLst>
                                      </p:cBhvr>
                                      <p:to>
                                        <p:strVal val="hidden"/>
                                      </p:to>
                                    </p:set>
                                  </p:childTnLst>
                                </p:cTn>
                              </p:par>
                            </p:childTnLst>
                          </p:cTn>
                        </p:par>
                        <p:par>
                          <p:cTn id="320" fill="hold">
                            <p:stCondLst>
                              <p:cond delay="16000"/>
                            </p:stCondLst>
                            <p:childTnLst>
                              <p:par>
                                <p:cTn id="321" presetID="10" presetClass="entr" presetSubtype="0" fill="hold" nodeType="afterEffect">
                                  <p:stCondLst>
                                    <p:cond delay="0"/>
                                  </p:stCondLst>
                                  <p:childTnLst>
                                    <p:set>
                                      <p:cBhvr>
                                        <p:cTn id="322" dur="1" fill="hold">
                                          <p:stCondLst>
                                            <p:cond delay="0"/>
                                          </p:stCondLst>
                                        </p:cTn>
                                        <p:tgtEl>
                                          <p:spTgt spid="56"/>
                                        </p:tgtEl>
                                        <p:attrNameLst>
                                          <p:attrName>style.visibility</p:attrName>
                                        </p:attrNameLst>
                                      </p:cBhvr>
                                      <p:to>
                                        <p:strVal val="visible"/>
                                      </p:to>
                                    </p:set>
                                    <p:animEffect transition="in" filter="fade">
                                      <p:cBhvr>
                                        <p:cTn id="323" dur="200"/>
                                        <p:tgtEl>
                                          <p:spTgt spid="56"/>
                                        </p:tgtEl>
                                      </p:cBhvr>
                                    </p:animEffect>
                                  </p:childTnLst>
                                </p:cTn>
                              </p:par>
                            </p:childTnLst>
                          </p:cTn>
                        </p:par>
                        <p:par>
                          <p:cTn id="324" fill="hold">
                            <p:stCondLst>
                              <p:cond delay="16200"/>
                            </p:stCondLst>
                            <p:childTnLst>
                              <p:par>
                                <p:cTn id="325" presetID="10" presetClass="entr" presetSubtype="0" fill="hold" nodeType="afterEffect">
                                  <p:stCondLst>
                                    <p:cond delay="0"/>
                                  </p:stCondLst>
                                  <p:childTnLst>
                                    <p:set>
                                      <p:cBhvr>
                                        <p:cTn id="326" dur="1" fill="hold">
                                          <p:stCondLst>
                                            <p:cond delay="0"/>
                                          </p:stCondLst>
                                        </p:cTn>
                                        <p:tgtEl>
                                          <p:spTgt spid="57"/>
                                        </p:tgtEl>
                                        <p:attrNameLst>
                                          <p:attrName>style.visibility</p:attrName>
                                        </p:attrNameLst>
                                      </p:cBhvr>
                                      <p:to>
                                        <p:strVal val="visible"/>
                                      </p:to>
                                    </p:set>
                                    <p:animEffect transition="in" filter="fade">
                                      <p:cBhvr>
                                        <p:cTn id="327" dur="200"/>
                                        <p:tgtEl>
                                          <p:spTgt spid="57"/>
                                        </p:tgtEl>
                                      </p:cBhvr>
                                    </p:animEffect>
                                  </p:childTnLst>
                                </p:cTn>
                              </p:par>
                            </p:childTnLst>
                          </p:cTn>
                        </p:par>
                        <p:par>
                          <p:cTn id="328" fill="hold">
                            <p:stCondLst>
                              <p:cond delay="16400"/>
                            </p:stCondLst>
                            <p:childTnLst>
                              <p:par>
                                <p:cTn id="329" presetID="10" presetClass="entr" presetSubtype="0" fill="hold" nodeType="afterEffect">
                                  <p:stCondLst>
                                    <p:cond delay="0"/>
                                  </p:stCondLst>
                                  <p:childTnLst>
                                    <p:set>
                                      <p:cBhvr>
                                        <p:cTn id="330" dur="1" fill="hold">
                                          <p:stCondLst>
                                            <p:cond delay="0"/>
                                          </p:stCondLst>
                                        </p:cTn>
                                        <p:tgtEl>
                                          <p:spTgt spid="58"/>
                                        </p:tgtEl>
                                        <p:attrNameLst>
                                          <p:attrName>style.visibility</p:attrName>
                                        </p:attrNameLst>
                                      </p:cBhvr>
                                      <p:to>
                                        <p:strVal val="visible"/>
                                      </p:to>
                                    </p:set>
                                    <p:animEffect transition="in" filter="fade">
                                      <p:cBhvr>
                                        <p:cTn id="331" dur="200"/>
                                        <p:tgtEl>
                                          <p:spTgt spid="58"/>
                                        </p:tgtEl>
                                      </p:cBhvr>
                                    </p:animEffect>
                                  </p:childTnLst>
                                </p:cTn>
                              </p:par>
                            </p:childTnLst>
                          </p:cTn>
                        </p:par>
                        <p:par>
                          <p:cTn id="332" fill="hold">
                            <p:stCondLst>
                              <p:cond delay="16600"/>
                            </p:stCondLst>
                            <p:childTnLst>
                              <p:par>
                                <p:cTn id="333" presetID="10" presetClass="entr" presetSubtype="0" fill="hold" grpId="0" nodeType="afterEffect">
                                  <p:stCondLst>
                                    <p:cond delay="0"/>
                                  </p:stCondLst>
                                  <p:childTnLst>
                                    <p:set>
                                      <p:cBhvr>
                                        <p:cTn id="334" dur="1" fill="hold">
                                          <p:stCondLst>
                                            <p:cond delay="0"/>
                                          </p:stCondLst>
                                        </p:cTn>
                                        <p:tgtEl>
                                          <p:spTgt spid="2"/>
                                        </p:tgtEl>
                                        <p:attrNameLst>
                                          <p:attrName>style.visibility</p:attrName>
                                        </p:attrNameLst>
                                      </p:cBhvr>
                                      <p:to>
                                        <p:strVal val="visible"/>
                                      </p:to>
                                    </p:set>
                                    <p:animEffect transition="in" filter="fade">
                                      <p:cBhvr>
                                        <p:cTn id="335" dur="1000"/>
                                        <p:tgtEl>
                                          <p:spTgt spid="2"/>
                                        </p:tgtEl>
                                      </p:cBhvr>
                                    </p:animEffect>
                                  </p:childTnLst>
                                </p:cTn>
                              </p:par>
                            </p:childTnLst>
                          </p:cTn>
                        </p:par>
                        <p:par>
                          <p:cTn id="336" fill="hold">
                            <p:stCondLst>
                              <p:cond delay="17600"/>
                            </p:stCondLst>
                            <p:childTnLst>
                              <p:par>
                                <p:cTn id="337" presetID="10" presetClass="entr" presetSubtype="0" fill="hold" grpId="0" nodeType="afterEffect">
                                  <p:stCondLst>
                                    <p:cond delay="0"/>
                                  </p:stCondLst>
                                  <p:childTnLst>
                                    <p:set>
                                      <p:cBhvr>
                                        <p:cTn id="338" dur="1" fill="hold">
                                          <p:stCondLst>
                                            <p:cond delay="0"/>
                                          </p:stCondLst>
                                        </p:cTn>
                                        <p:tgtEl>
                                          <p:spTgt spid="3"/>
                                        </p:tgtEl>
                                        <p:attrNameLst>
                                          <p:attrName>style.visibility</p:attrName>
                                        </p:attrNameLst>
                                      </p:cBhvr>
                                      <p:to>
                                        <p:strVal val="visible"/>
                                      </p:to>
                                    </p:set>
                                    <p:animEffect transition="in" filter="fade">
                                      <p:cBhvr>
                                        <p:cTn id="339" dur="1000"/>
                                        <p:tgtEl>
                                          <p:spTgt spid="3"/>
                                        </p:tgtEl>
                                      </p:cBhvr>
                                    </p:animEffect>
                                  </p:childTnLst>
                                </p:cTn>
                              </p:par>
                            </p:childTnLst>
                          </p:cTn>
                        </p:par>
                        <p:par>
                          <p:cTn id="340" fill="hold">
                            <p:stCondLst>
                              <p:cond delay="18600"/>
                            </p:stCondLst>
                            <p:childTnLst>
                              <p:par>
                                <p:cTn id="341" presetID="10" presetClass="entr" presetSubtype="0" fill="hold" grpId="0" nodeType="afterEffect">
                                  <p:stCondLst>
                                    <p:cond delay="0"/>
                                  </p:stCondLst>
                                  <p:childTnLst>
                                    <p:set>
                                      <p:cBhvr>
                                        <p:cTn id="342" dur="1" fill="hold">
                                          <p:stCondLst>
                                            <p:cond delay="0"/>
                                          </p:stCondLst>
                                        </p:cTn>
                                        <p:tgtEl>
                                          <p:spTgt spid="44"/>
                                        </p:tgtEl>
                                        <p:attrNameLst>
                                          <p:attrName>style.visibility</p:attrName>
                                        </p:attrNameLst>
                                      </p:cBhvr>
                                      <p:to>
                                        <p:strVal val="visible"/>
                                      </p:to>
                                    </p:set>
                                    <p:animEffect transition="in" filter="fade">
                                      <p:cBhvr>
                                        <p:cTn id="343" dur="1000"/>
                                        <p:tgtEl>
                                          <p:spTgt spid="44"/>
                                        </p:tgtEl>
                                      </p:cBhvr>
                                    </p:animEffect>
                                  </p:childTnLst>
                                </p:cTn>
                              </p:par>
                            </p:childTnLst>
                          </p:cTn>
                        </p:par>
                        <p:par>
                          <p:cTn id="344" fill="hold">
                            <p:stCondLst>
                              <p:cond delay="19600"/>
                            </p:stCondLst>
                            <p:childTnLst>
                              <p:par>
                                <p:cTn id="345" presetID="10" presetClass="exit" presetSubtype="0" fill="hold" grpId="1" nodeType="afterEffect">
                                  <p:stCondLst>
                                    <p:cond delay="0"/>
                                  </p:stCondLst>
                                  <p:childTnLst>
                                    <p:animEffect transition="out" filter="fade">
                                      <p:cBhvr>
                                        <p:cTn id="346" dur="500"/>
                                        <p:tgtEl>
                                          <p:spTgt spid="48"/>
                                        </p:tgtEl>
                                      </p:cBhvr>
                                    </p:animEffect>
                                    <p:set>
                                      <p:cBhvr>
                                        <p:cTn id="347" dur="1" fill="hold">
                                          <p:stCondLst>
                                            <p:cond delay="499"/>
                                          </p:stCondLst>
                                        </p:cTn>
                                        <p:tgtEl>
                                          <p:spTgt spid="48"/>
                                        </p:tgtEl>
                                        <p:attrNameLst>
                                          <p:attrName>style.visibility</p:attrName>
                                        </p:attrNameLst>
                                      </p:cBhvr>
                                      <p:to>
                                        <p:strVal val="hidden"/>
                                      </p:to>
                                    </p:set>
                                  </p:childTnLst>
                                </p:cTn>
                              </p:par>
                              <p:par>
                                <p:cTn id="348" presetID="10" presetClass="entr" presetSubtype="0" fill="hold" nodeType="withEffect">
                                  <p:stCondLst>
                                    <p:cond delay="0"/>
                                  </p:stCondLst>
                                  <p:childTnLst>
                                    <p:set>
                                      <p:cBhvr>
                                        <p:cTn id="349" dur="1" fill="hold">
                                          <p:stCondLst>
                                            <p:cond delay="0"/>
                                          </p:stCondLst>
                                        </p:cTn>
                                        <p:tgtEl>
                                          <p:spTgt spid="49"/>
                                        </p:tgtEl>
                                        <p:attrNameLst>
                                          <p:attrName>style.visibility</p:attrName>
                                        </p:attrNameLst>
                                      </p:cBhvr>
                                      <p:to>
                                        <p:strVal val="visible"/>
                                      </p:to>
                                    </p:set>
                                    <p:animEffect transition="in" filter="fade">
                                      <p:cBhvr>
                                        <p:cTn id="3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animBg="1"/>
      <p:bldP spid="48" grpId="1" animBg="1"/>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nummernplatzhalter 7"/>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649B516B-E757-4F14-8F53-153519584E37}" type="slidenum">
              <a:rPr lang="de-DE" altLang="de-DE" sz="1200">
                <a:latin typeface="Arial Black" panose="020B0A04020102020204" pitchFamily="34" charset="0"/>
              </a:rPr>
              <a:pPr algn="r"/>
              <a:t>20</a:t>
            </a:fld>
            <a:endParaRPr lang="de-DE" altLang="de-DE" sz="1200">
              <a:latin typeface="Arial Black" panose="020B0A04020102020204" pitchFamily="34" charset="0"/>
            </a:endParaRPr>
          </a:p>
        </p:txBody>
      </p:sp>
      <p:sp>
        <p:nvSpPr>
          <p:cNvPr id="540674" name="Rectangle 2"/>
          <p:cNvSpPr>
            <a:spLocks noGrp="1" noChangeArrowheads="1"/>
          </p:cNvSpPr>
          <p:nvPr>
            <p:ph type="title" sz="quarter"/>
          </p:nvPr>
        </p:nvSpPr>
        <p:spPr>
          <a:xfrm>
            <a:off x="250825" y="714520"/>
            <a:ext cx="7634288" cy="503237"/>
          </a:xfrm>
        </p:spPr>
        <p:txBody>
          <a:bodyPr/>
          <a:lstStyle/>
          <a:p>
            <a:pPr eaLnBrk="1" hangingPunct="1"/>
            <a:r>
              <a:rPr lang="de-DE" altLang="de-DE" sz="2800" b="1" dirty="0"/>
              <a:t>Funkgeräte sehen heute anders aus</a:t>
            </a:r>
          </a:p>
        </p:txBody>
      </p:sp>
      <p:pic>
        <p:nvPicPr>
          <p:cNvPr id="44036" name="Picture 3"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4"/>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40684" name="Text Box 12"/>
          <p:cNvSpPr txBox="1">
            <a:spLocks noChangeArrowheads="1"/>
          </p:cNvSpPr>
          <p:nvPr/>
        </p:nvSpPr>
        <p:spPr bwMode="auto">
          <a:xfrm>
            <a:off x="493367" y="2847076"/>
            <a:ext cx="29985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600" b="1" dirty="0"/>
              <a:t>KW-</a:t>
            </a:r>
            <a:r>
              <a:rPr lang="de-DE" altLang="de-DE" sz="1600" b="1" dirty="0" err="1"/>
              <a:t>Tranceiver</a:t>
            </a:r>
            <a:r>
              <a:rPr lang="de-DE" altLang="de-DE" sz="1600" b="1" dirty="0"/>
              <a:t> IC-7300 ICOM</a:t>
            </a:r>
          </a:p>
        </p:txBody>
      </p:sp>
      <p:sp>
        <p:nvSpPr>
          <p:cNvPr id="540685" name="Text Box 13"/>
          <p:cNvSpPr txBox="1">
            <a:spLocks noChangeArrowheads="1"/>
          </p:cNvSpPr>
          <p:nvPr/>
        </p:nvSpPr>
        <p:spPr bwMode="auto">
          <a:xfrm>
            <a:off x="5640303" y="2840038"/>
            <a:ext cx="29641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600" b="1" dirty="0" err="1"/>
              <a:t>Tranceiver</a:t>
            </a:r>
            <a:r>
              <a:rPr lang="de-DE" altLang="de-DE" sz="1600" b="1" dirty="0"/>
              <a:t> TS2000 Kenwood</a:t>
            </a:r>
          </a:p>
        </p:txBody>
      </p:sp>
      <p:sp>
        <p:nvSpPr>
          <p:cNvPr id="540687" name="Text Box 15"/>
          <p:cNvSpPr txBox="1">
            <a:spLocks noChangeArrowheads="1"/>
          </p:cNvSpPr>
          <p:nvPr/>
        </p:nvSpPr>
        <p:spPr bwMode="auto">
          <a:xfrm>
            <a:off x="3471863" y="5668963"/>
            <a:ext cx="16938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de-DE" altLang="de-DE" sz="1600" b="1" dirty="0"/>
              <a:t>VHF/UHF Hand-</a:t>
            </a:r>
          </a:p>
          <a:p>
            <a:pPr eaLnBrk="1" hangingPunct="1"/>
            <a:r>
              <a:rPr lang="de-DE" altLang="de-DE" sz="1600" b="1" dirty="0"/>
              <a:t>Funkgerät </a:t>
            </a:r>
          </a:p>
          <a:p>
            <a:pPr eaLnBrk="1" hangingPunct="1"/>
            <a:r>
              <a:rPr lang="de-DE" altLang="de-DE" sz="1600" b="1" dirty="0" err="1"/>
              <a:t>Yaesu</a:t>
            </a:r>
            <a:r>
              <a:rPr lang="de-DE" altLang="de-DE" sz="1600" b="1" dirty="0"/>
              <a:t> FT-65E</a:t>
            </a:r>
          </a:p>
        </p:txBody>
      </p:sp>
      <p:sp>
        <p:nvSpPr>
          <p:cNvPr id="540688" name="Text Box 16"/>
          <p:cNvSpPr txBox="1">
            <a:spLocks noChangeArrowheads="1"/>
          </p:cNvSpPr>
          <p:nvPr/>
        </p:nvSpPr>
        <p:spPr bwMode="auto">
          <a:xfrm>
            <a:off x="5969000" y="5668963"/>
            <a:ext cx="1970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de-DE" altLang="de-DE" sz="1600" b="1" dirty="0"/>
              <a:t>KW </a:t>
            </a:r>
            <a:r>
              <a:rPr lang="de-DE" altLang="de-DE" sz="1600" b="1" dirty="0" err="1"/>
              <a:t>Tranceiver</a:t>
            </a:r>
            <a:r>
              <a:rPr lang="de-DE" altLang="de-DE" sz="1600" b="1" dirty="0"/>
              <a:t> </a:t>
            </a:r>
          </a:p>
          <a:p>
            <a:pPr algn="l" eaLnBrk="1" hangingPunct="1"/>
            <a:r>
              <a:rPr lang="de-DE" altLang="de-DE" sz="1600" b="1" dirty="0"/>
              <a:t>FTDX 3000 YAESU</a:t>
            </a:r>
          </a:p>
        </p:txBody>
      </p:sp>
      <p:sp>
        <p:nvSpPr>
          <p:cNvPr id="44045" name="Text Box 17"/>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5" name="Grafik 4">
            <a:extLst>
              <a:ext uri="{FF2B5EF4-FFF2-40B4-BE49-F238E27FC236}">
                <a16:creationId xmlns:a16="http://schemas.microsoft.com/office/drawing/2014/main" id="{DEC8AFD6-194E-455C-A3BD-D5DCCD1C8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132" y="1433513"/>
            <a:ext cx="3340409" cy="1404937"/>
          </a:xfrm>
          <a:prstGeom prst="rect">
            <a:avLst/>
          </a:prstGeom>
        </p:spPr>
      </p:pic>
      <p:pic>
        <p:nvPicPr>
          <p:cNvPr id="7" name="Grafik 6">
            <a:extLst>
              <a:ext uri="{FF2B5EF4-FFF2-40B4-BE49-F238E27FC236}">
                <a16:creationId xmlns:a16="http://schemas.microsoft.com/office/drawing/2014/main" id="{486791DD-A0F0-41F2-8A34-5C91BC89A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09" y="3861393"/>
            <a:ext cx="2586627" cy="2005413"/>
          </a:xfrm>
          <a:prstGeom prst="rect">
            <a:avLst/>
          </a:prstGeom>
        </p:spPr>
      </p:pic>
      <p:sp>
        <p:nvSpPr>
          <p:cNvPr id="8" name="Textfeld 7">
            <a:extLst>
              <a:ext uri="{FF2B5EF4-FFF2-40B4-BE49-F238E27FC236}">
                <a16:creationId xmlns:a16="http://schemas.microsoft.com/office/drawing/2014/main" id="{623A5858-DE02-415C-B467-8E5EABC72BF8}"/>
              </a:ext>
            </a:extLst>
          </p:cNvPr>
          <p:cNvSpPr txBox="1"/>
          <p:nvPr/>
        </p:nvSpPr>
        <p:spPr>
          <a:xfrm>
            <a:off x="838159" y="5671651"/>
            <a:ext cx="1566839" cy="338554"/>
          </a:xfrm>
          <a:prstGeom prst="rect">
            <a:avLst/>
          </a:prstGeom>
          <a:noFill/>
        </p:spPr>
        <p:txBody>
          <a:bodyPr wrap="none" rtlCol="0">
            <a:spAutoFit/>
          </a:bodyPr>
          <a:lstStyle/>
          <a:p>
            <a:r>
              <a:rPr lang="de-DE" sz="1600" b="1" dirty="0"/>
              <a:t>DR-138 </a:t>
            </a:r>
            <a:r>
              <a:rPr lang="de-DE" sz="1600" b="1" dirty="0" err="1"/>
              <a:t>Alinco</a:t>
            </a:r>
            <a:endParaRPr lang="de-DE" sz="1600" b="1" dirty="0"/>
          </a:p>
        </p:txBody>
      </p:sp>
      <p:pic>
        <p:nvPicPr>
          <p:cNvPr id="10" name="Grafik 9">
            <a:extLst>
              <a:ext uri="{FF2B5EF4-FFF2-40B4-BE49-F238E27FC236}">
                <a16:creationId xmlns:a16="http://schemas.microsoft.com/office/drawing/2014/main" id="{F1F3BB0E-2490-4B33-B8BB-D2B0A9C876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50" y="1420522"/>
            <a:ext cx="3132509" cy="1395703"/>
          </a:xfrm>
          <a:prstGeom prst="rect">
            <a:avLst/>
          </a:prstGeom>
        </p:spPr>
      </p:pic>
      <p:pic>
        <p:nvPicPr>
          <p:cNvPr id="14" name="Grafik 13">
            <a:extLst>
              <a:ext uri="{FF2B5EF4-FFF2-40B4-BE49-F238E27FC236}">
                <a16:creationId xmlns:a16="http://schemas.microsoft.com/office/drawing/2014/main" id="{97232568-6B16-4952-BC5F-CA4A10465E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9979" y="4173539"/>
            <a:ext cx="3507072" cy="1539264"/>
          </a:xfrm>
          <a:prstGeom prst="rect">
            <a:avLst/>
          </a:prstGeom>
        </p:spPr>
      </p:pic>
      <p:sp>
        <p:nvSpPr>
          <p:cNvPr id="19" name="Oval 12">
            <a:extLst>
              <a:ext uri="{FF2B5EF4-FFF2-40B4-BE49-F238E27FC236}">
                <a16:creationId xmlns:a16="http://schemas.microsoft.com/office/drawing/2014/main" id="{FC88622E-9102-4E27-8DD8-0477B4E7211B}"/>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20" name="Picture 45" descr="Weiter">
            <a:extLst>
              <a:ext uri="{FF2B5EF4-FFF2-40B4-BE49-F238E27FC236}">
                <a16:creationId xmlns:a16="http://schemas.microsoft.com/office/drawing/2014/main" id="{A68916E7-C2CF-49C8-AABE-BC7654C15A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F4367568-3FAA-4178-B412-BB260C64DF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8416" y="1314238"/>
            <a:ext cx="1908977" cy="4398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0674"/>
                                        </p:tgtEl>
                                        <p:attrNameLst>
                                          <p:attrName>style.visibility</p:attrName>
                                        </p:attrNameLst>
                                      </p:cBhvr>
                                      <p:to>
                                        <p:strVal val="visible"/>
                                      </p:to>
                                    </p:set>
                                    <p:animEffect transition="in" filter="fade">
                                      <p:cBhvr>
                                        <p:cTn id="7" dur="500"/>
                                        <p:tgtEl>
                                          <p:spTgt spid="5406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540684"/>
                                        </p:tgtEl>
                                        <p:attrNameLst>
                                          <p:attrName>style.visibility</p:attrName>
                                        </p:attrNameLst>
                                      </p:cBhvr>
                                      <p:to>
                                        <p:strVal val="visible"/>
                                      </p:to>
                                    </p:set>
                                    <p:animEffect transition="in" filter="fade">
                                      <p:cBhvr>
                                        <p:cTn id="14" dur="500"/>
                                        <p:tgtEl>
                                          <p:spTgt spid="540684"/>
                                        </p:tgtEl>
                                      </p:cBhvr>
                                    </p:animEffect>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grpId="0" nodeType="afterEffect">
                                  <p:stCondLst>
                                    <p:cond delay="500"/>
                                  </p:stCondLst>
                                  <p:childTnLst>
                                    <p:set>
                                      <p:cBhvr>
                                        <p:cTn id="20" dur="1" fill="hold">
                                          <p:stCondLst>
                                            <p:cond delay="0"/>
                                          </p:stCondLst>
                                        </p:cTn>
                                        <p:tgtEl>
                                          <p:spTgt spid="540685"/>
                                        </p:tgtEl>
                                        <p:attrNameLst>
                                          <p:attrName>style.visibility</p:attrName>
                                        </p:attrNameLst>
                                      </p:cBhvr>
                                      <p:to>
                                        <p:strVal val="visible"/>
                                      </p:to>
                                    </p:set>
                                    <p:animEffect transition="in" filter="fade">
                                      <p:cBhvr>
                                        <p:cTn id="21" dur="500"/>
                                        <p:tgtEl>
                                          <p:spTgt spid="540685"/>
                                        </p:tgtEl>
                                      </p:cBhvr>
                                    </p:animEffect>
                                  </p:childTnLst>
                                </p:cTn>
                              </p:par>
                              <p:par>
                                <p:cTn id="22" presetID="10" presetClass="entr" presetSubtype="0"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2500"/>
                            </p:stCondLst>
                            <p:childTnLst>
                              <p:par>
                                <p:cTn id="26" presetID="10" presetClass="entr" presetSubtype="0" fill="hold" grpId="0"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500"/>
                                  </p:stCondLst>
                                  <p:childTnLst>
                                    <p:set>
                                      <p:cBhvr>
                                        <p:cTn id="34" dur="1" fill="hold">
                                          <p:stCondLst>
                                            <p:cond delay="0"/>
                                          </p:stCondLst>
                                        </p:cTn>
                                        <p:tgtEl>
                                          <p:spTgt spid="540687"/>
                                        </p:tgtEl>
                                        <p:attrNameLst>
                                          <p:attrName>style.visibility</p:attrName>
                                        </p:attrNameLst>
                                      </p:cBhvr>
                                      <p:to>
                                        <p:strVal val="visible"/>
                                      </p:to>
                                    </p:set>
                                    <p:animEffect transition="in" filter="fade">
                                      <p:cBhvr>
                                        <p:cTn id="35" dur="500"/>
                                        <p:tgtEl>
                                          <p:spTgt spid="540687"/>
                                        </p:tgtEl>
                                      </p:cBhvr>
                                    </p:animEffect>
                                  </p:childTnLst>
                                </p:cTn>
                              </p:par>
                              <p:par>
                                <p:cTn id="36" presetID="10" presetClass="entr" presetSubtype="0"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4500"/>
                            </p:stCondLst>
                            <p:childTnLst>
                              <p:par>
                                <p:cTn id="40" presetID="10" presetClass="entr" presetSubtype="0" fill="hold" grpId="0" nodeType="afterEffect">
                                  <p:stCondLst>
                                    <p:cond delay="500"/>
                                  </p:stCondLst>
                                  <p:childTnLst>
                                    <p:set>
                                      <p:cBhvr>
                                        <p:cTn id="41" dur="1" fill="hold">
                                          <p:stCondLst>
                                            <p:cond delay="0"/>
                                          </p:stCondLst>
                                        </p:cTn>
                                        <p:tgtEl>
                                          <p:spTgt spid="540688"/>
                                        </p:tgtEl>
                                        <p:attrNameLst>
                                          <p:attrName>style.visibility</p:attrName>
                                        </p:attrNameLst>
                                      </p:cBhvr>
                                      <p:to>
                                        <p:strVal val="visible"/>
                                      </p:to>
                                    </p:set>
                                    <p:animEffect transition="in" filter="fade">
                                      <p:cBhvr>
                                        <p:cTn id="42" dur="500"/>
                                        <p:tgtEl>
                                          <p:spTgt spid="540688"/>
                                        </p:tgtEl>
                                      </p:cBhvr>
                                    </p:animEffect>
                                  </p:childTnLst>
                                </p:cTn>
                              </p:par>
                              <p:par>
                                <p:cTn id="43" presetID="10" presetClass="entr" presetSubtype="0" fill="hold" nodeType="withEffect">
                                  <p:stCondLst>
                                    <p:cond delay="50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5500"/>
                            </p:stCondLst>
                            <p:childTnLst>
                              <p:par>
                                <p:cTn id="47" presetID="10" presetClass="exit" presetSubtype="0" fill="hold" grpId="1" nodeType="after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84" grpId="0"/>
      <p:bldP spid="540685" grpId="0"/>
      <p:bldP spid="540687" grpId="0"/>
      <p:bldP spid="540688" grpId="0"/>
      <p:bldP spid="8" grpId="0"/>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F2FF084F-8B4B-4B69-B821-80FAF92F9C77}" type="slidenum">
              <a:rPr lang="de-DE" altLang="de-DE" sz="1200">
                <a:latin typeface="Arial Black" panose="020B0A04020102020204" pitchFamily="34" charset="0"/>
              </a:rPr>
              <a:pPr algn="r"/>
              <a:t>21</a:t>
            </a:fld>
            <a:endParaRPr lang="de-DE" altLang="de-DE" sz="1200">
              <a:latin typeface="Arial Black" panose="020B0A04020102020204" pitchFamily="34" charset="0"/>
            </a:endParaRPr>
          </a:p>
        </p:txBody>
      </p:sp>
      <p:sp>
        <p:nvSpPr>
          <p:cNvPr id="651266" name="Rectangle 2"/>
          <p:cNvSpPr>
            <a:spLocks noGrp="1" noChangeArrowheads="1"/>
          </p:cNvSpPr>
          <p:nvPr>
            <p:ph type="title"/>
          </p:nvPr>
        </p:nvSpPr>
        <p:spPr>
          <a:xfrm>
            <a:off x="250825" y="668338"/>
            <a:ext cx="5365750" cy="557212"/>
          </a:xfrm>
        </p:spPr>
        <p:txBody>
          <a:bodyPr/>
          <a:lstStyle/>
          <a:p>
            <a:pPr eaLnBrk="1" hangingPunct="1"/>
            <a:r>
              <a:rPr lang="de-DE" altLang="de-DE" sz="2800" b="1"/>
              <a:t>Amateurfunk ist vielseitig</a:t>
            </a:r>
          </a:p>
        </p:txBody>
      </p:sp>
      <p:sp>
        <p:nvSpPr>
          <p:cNvPr id="651267" name="Rectangle 3"/>
          <p:cNvSpPr>
            <a:spLocks noGrp="1" noChangeArrowheads="1"/>
          </p:cNvSpPr>
          <p:nvPr>
            <p:ph type="body" idx="1"/>
          </p:nvPr>
        </p:nvSpPr>
        <p:spPr>
          <a:xfrm>
            <a:off x="250825" y="1274763"/>
            <a:ext cx="8713788" cy="4530725"/>
          </a:xfrm>
        </p:spPr>
        <p:txBody>
          <a:bodyPr/>
          <a:lstStyle/>
          <a:p>
            <a:pPr eaLnBrk="1" hangingPunct="1">
              <a:spcBef>
                <a:spcPct val="30000"/>
              </a:spcBef>
              <a:buClr>
                <a:srgbClr val="FF0000"/>
              </a:buClr>
              <a:buSzTx/>
              <a:buFont typeface="Wingdings" panose="05000000000000000000" pitchFamily="2" charset="2"/>
              <a:buChar char="Ø"/>
            </a:pPr>
            <a:r>
              <a:rPr lang="de-DE" altLang="de-DE" sz="2400" b="1" dirty="0"/>
              <a:t>Der Amateurfunk bietet eine Vielzahl unterschiedlicher Kommunikationsmöglichkeiten.</a:t>
            </a:r>
          </a:p>
          <a:p>
            <a:pPr eaLnBrk="1" hangingPunct="1">
              <a:spcBef>
                <a:spcPct val="30000"/>
              </a:spcBef>
              <a:buClr>
                <a:srgbClr val="FF0000"/>
              </a:buClr>
              <a:buSzTx/>
              <a:buFont typeface="Wingdings" panose="05000000000000000000" pitchFamily="2" charset="2"/>
              <a:buChar char="Ø"/>
            </a:pPr>
            <a:r>
              <a:rPr lang="de-DE" altLang="de-DE" sz="2400" b="1" dirty="0"/>
              <a:t>Auch Seh-, Sprach- und Körperbehinderten bietet der Amateurfunk ungehinderten Zugang zum Funkbetrieb und somit jederzeit den Kontakt zu anderen Menschen.</a:t>
            </a:r>
          </a:p>
          <a:p>
            <a:pPr eaLnBrk="1" hangingPunct="1">
              <a:spcBef>
                <a:spcPct val="30000"/>
              </a:spcBef>
              <a:buClr>
                <a:srgbClr val="FF0000"/>
              </a:buClr>
              <a:buSzTx/>
              <a:buFont typeface="Wingdings" panose="05000000000000000000" pitchFamily="2" charset="2"/>
              <a:buChar char="Ø"/>
            </a:pPr>
            <a:r>
              <a:rPr lang="de-DE" altLang="de-DE" sz="2400" b="1" dirty="0"/>
              <a:t>Durch die große Zahl von Sendemöglichkeiten ergeben sich ungeahnte Möglichkeiten, mit Gleichgesinnten in der weiten Welt in Kontakt zu treten.</a:t>
            </a:r>
          </a:p>
          <a:p>
            <a:pPr eaLnBrk="1" hangingPunct="1">
              <a:spcBef>
                <a:spcPct val="30000"/>
              </a:spcBef>
              <a:buClr>
                <a:srgbClr val="FF0000"/>
              </a:buClr>
              <a:buSzTx/>
              <a:buFont typeface="Wingdings" panose="05000000000000000000" pitchFamily="2" charset="2"/>
              <a:buChar char="Ø"/>
            </a:pPr>
            <a:r>
              <a:rPr lang="de-DE" altLang="de-DE" sz="2400" b="1" dirty="0"/>
              <a:t>Egal, ob man an Wettbewerben teilnehmen oder nur mit irgendeinem Partner in der Welt klönen will, der Amateurfunk bietet hier alles.</a:t>
            </a:r>
          </a:p>
        </p:txBody>
      </p:sp>
      <p:pic>
        <p:nvPicPr>
          <p:cNvPr id="48133" name="Picture 4"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5"/>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48137"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0" name="Oval 12">
            <a:extLst>
              <a:ext uri="{FF2B5EF4-FFF2-40B4-BE49-F238E27FC236}">
                <a16:creationId xmlns:a16="http://schemas.microsoft.com/office/drawing/2014/main" id="{8E84706C-CE24-483D-9BA1-FFC4ADE87EC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1EF3C1C7-15E0-4B86-A9F0-C22A065549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66"/>
                                        </p:tgtEl>
                                        <p:attrNameLst>
                                          <p:attrName>style.visibility</p:attrName>
                                        </p:attrNameLst>
                                      </p:cBhvr>
                                      <p:to>
                                        <p:strVal val="visible"/>
                                      </p:to>
                                    </p:set>
                                    <p:animEffect transition="in" filter="fade">
                                      <p:cBhvr>
                                        <p:cTn id="7" dur="500"/>
                                        <p:tgtEl>
                                          <p:spTgt spid="65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51267">
                                            <p:txEl>
                                              <p:pRg st="0" end="0"/>
                                            </p:txEl>
                                          </p:spTgt>
                                        </p:tgtEl>
                                        <p:attrNameLst>
                                          <p:attrName>style.visibility</p:attrName>
                                        </p:attrNameLst>
                                      </p:cBhvr>
                                      <p:to>
                                        <p:strVal val="visible"/>
                                      </p:to>
                                    </p:set>
                                    <p:animEffect transition="in" filter="fade">
                                      <p:cBhvr>
                                        <p:cTn id="14" dur="500"/>
                                        <p:tgtEl>
                                          <p:spTgt spid="651267">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651267">
                                            <p:txEl>
                                              <p:pRg st="1" end="1"/>
                                            </p:txEl>
                                          </p:spTgt>
                                        </p:tgtEl>
                                        <p:attrNameLst>
                                          <p:attrName>style.visibility</p:attrName>
                                        </p:attrNameLst>
                                      </p:cBhvr>
                                      <p:to>
                                        <p:strVal val="visible"/>
                                      </p:to>
                                    </p:set>
                                    <p:animEffect transition="in" filter="fade">
                                      <p:cBhvr>
                                        <p:cTn id="18" dur="500"/>
                                        <p:tgtEl>
                                          <p:spTgt spid="651267">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651267">
                                            <p:txEl>
                                              <p:pRg st="2" end="2"/>
                                            </p:txEl>
                                          </p:spTgt>
                                        </p:tgtEl>
                                        <p:attrNameLst>
                                          <p:attrName>style.visibility</p:attrName>
                                        </p:attrNameLst>
                                      </p:cBhvr>
                                      <p:to>
                                        <p:strVal val="visible"/>
                                      </p:to>
                                    </p:set>
                                    <p:animEffect transition="in" filter="fade">
                                      <p:cBhvr>
                                        <p:cTn id="22" dur="500"/>
                                        <p:tgtEl>
                                          <p:spTgt spid="651267">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651267">
                                            <p:txEl>
                                              <p:pRg st="3" end="3"/>
                                            </p:txEl>
                                          </p:spTgt>
                                        </p:tgtEl>
                                        <p:attrNameLst>
                                          <p:attrName>style.visibility</p:attrName>
                                        </p:attrNameLst>
                                      </p:cBhvr>
                                      <p:to>
                                        <p:strVal val="visible"/>
                                      </p:to>
                                    </p:set>
                                    <p:animEffect transition="in" filter="fade">
                                      <p:cBhvr>
                                        <p:cTn id="26" dur="500"/>
                                        <p:tgtEl>
                                          <p:spTgt spid="651267">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6" grpId="0"/>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0B2EA89E-67CC-427F-BEE9-A61EFAAB03D0}" type="slidenum">
              <a:rPr lang="de-DE" altLang="de-DE" sz="1200">
                <a:latin typeface="Arial Black" panose="020B0A04020102020204" pitchFamily="34" charset="0"/>
              </a:rPr>
              <a:pPr algn="r"/>
              <a:t>22</a:t>
            </a:fld>
            <a:endParaRPr lang="de-DE" altLang="de-DE" sz="1200">
              <a:latin typeface="Arial Black" panose="020B0A04020102020204" pitchFamily="34" charset="0"/>
            </a:endParaRPr>
          </a:p>
        </p:txBody>
      </p:sp>
      <p:sp>
        <p:nvSpPr>
          <p:cNvPr id="653314" name="Rectangle 2"/>
          <p:cNvSpPr>
            <a:spLocks noGrp="1" noChangeArrowheads="1"/>
          </p:cNvSpPr>
          <p:nvPr>
            <p:ph type="title"/>
          </p:nvPr>
        </p:nvSpPr>
        <p:spPr>
          <a:xfrm>
            <a:off x="250825" y="684357"/>
            <a:ext cx="2700338" cy="557213"/>
          </a:xfrm>
        </p:spPr>
        <p:txBody>
          <a:bodyPr/>
          <a:lstStyle/>
          <a:p>
            <a:pPr eaLnBrk="1" hangingPunct="1"/>
            <a:r>
              <a:rPr lang="de-DE" altLang="de-DE" sz="2800" b="1" dirty="0"/>
              <a:t>Telegrafie</a:t>
            </a:r>
          </a:p>
        </p:txBody>
      </p:sp>
      <p:sp>
        <p:nvSpPr>
          <p:cNvPr id="653315" name="Rectangle 3"/>
          <p:cNvSpPr>
            <a:spLocks noGrp="1" noChangeArrowheads="1"/>
          </p:cNvSpPr>
          <p:nvPr>
            <p:ph type="body" sz="half" idx="1"/>
          </p:nvPr>
        </p:nvSpPr>
        <p:spPr>
          <a:xfrm>
            <a:off x="4576594" y="1349376"/>
            <a:ext cx="4318000" cy="3411537"/>
          </a:xfrm>
        </p:spPr>
        <p:txBody>
          <a:bodyPr/>
          <a:lstStyle/>
          <a:p>
            <a:pPr marL="355600" indent="-355600" eaLnBrk="1" hangingPunct="1">
              <a:lnSpc>
                <a:spcPct val="90000"/>
              </a:lnSpc>
              <a:spcBef>
                <a:spcPct val="30000"/>
              </a:spcBef>
              <a:buClr>
                <a:srgbClr val="FF0000"/>
              </a:buClr>
              <a:buSzTx/>
              <a:buFont typeface="Wingdings" panose="05000000000000000000" pitchFamily="2" charset="2"/>
              <a:buChar char="Ø"/>
            </a:pPr>
            <a:r>
              <a:rPr lang="de-DE" altLang="de-DE" sz="2400" b="1" dirty="0"/>
              <a:t>Als (einziger) Funkdienst weltweit betreibt der Amateurfunk heute noch die Telegrafie.</a:t>
            </a:r>
          </a:p>
          <a:p>
            <a:pPr marL="355600" indent="-355600" eaLnBrk="1" hangingPunct="1">
              <a:lnSpc>
                <a:spcPct val="90000"/>
              </a:lnSpc>
              <a:spcBef>
                <a:spcPct val="30000"/>
              </a:spcBef>
              <a:buClr>
                <a:srgbClr val="FF0000"/>
              </a:buClr>
              <a:buSzTx/>
              <a:buFont typeface="Wingdings" panose="05000000000000000000" pitchFamily="2" charset="2"/>
              <a:buChar char="Ø"/>
            </a:pPr>
            <a:r>
              <a:rPr lang="de-DE" altLang="de-DE" sz="2400" b="1" dirty="0"/>
              <a:t>Sie ermöglicht Funkverbindungen auch mit kleiner Sendeleistung von nur wenigen Watt.</a:t>
            </a:r>
          </a:p>
          <a:p>
            <a:pPr marL="355600" indent="-355600" eaLnBrk="1" hangingPunct="1">
              <a:lnSpc>
                <a:spcPct val="90000"/>
              </a:lnSpc>
              <a:spcBef>
                <a:spcPct val="30000"/>
              </a:spcBef>
              <a:buClr>
                <a:srgbClr val="FF0000"/>
              </a:buClr>
              <a:buSzTx/>
              <a:buFont typeface="Wingdings" panose="05000000000000000000" pitchFamily="2" charset="2"/>
              <a:buChar char="Ø"/>
            </a:pPr>
            <a:endParaRPr lang="de-DE" altLang="de-DE" sz="2400" b="1" dirty="0"/>
          </a:p>
        </p:txBody>
      </p:sp>
      <p:sp>
        <p:nvSpPr>
          <p:cNvPr id="653316" name="Text Box 4"/>
          <p:cNvSpPr txBox="1">
            <a:spLocks noChangeArrowheads="1"/>
          </p:cNvSpPr>
          <p:nvPr/>
        </p:nvSpPr>
        <p:spPr bwMode="auto">
          <a:xfrm>
            <a:off x="250825" y="4155930"/>
            <a:ext cx="8642350"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spcAft>
                <a:spcPct val="30000"/>
              </a:spcAft>
              <a:buClr>
                <a:srgbClr val="FF0000"/>
              </a:buClr>
              <a:buSzTx/>
              <a:buFont typeface="Wingdings" panose="05000000000000000000" pitchFamily="2" charset="2"/>
              <a:buChar char="Ø"/>
            </a:pPr>
            <a:r>
              <a:rPr lang="de-DE" altLang="de-DE" sz="2400" b="1" dirty="0"/>
              <a:t>Funkgeräte vergangener Jahre sind heute noch im täglichen Einsatz.</a:t>
            </a:r>
          </a:p>
          <a:p>
            <a:pPr eaLnBrk="1" hangingPunct="1">
              <a:spcBef>
                <a:spcPct val="0"/>
              </a:spcBef>
              <a:spcAft>
                <a:spcPct val="30000"/>
              </a:spcAft>
              <a:buClr>
                <a:srgbClr val="FF0000"/>
              </a:buClr>
              <a:buSzTx/>
              <a:buFont typeface="Wingdings" panose="05000000000000000000" pitchFamily="2" charset="2"/>
              <a:buChar char="Ø"/>
            </a:pPr>
            <a:r>
              <a:rPr lang="de-DE" altLang="de-DE" sz="2400" b="1" dirty="0"/>
              <a:t>Betriebsabkürzungen erleichtern die Gesprächs-abwicklung.</a:t>
            </a:r>
          </a:p>
        </p:txBody>
      </p:sp>
      <p:pic>
        <p:nvPicPr>
          <p:cNvPr id="50182"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6"/>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018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653322" name="Picture 10" descr="DK3U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89" y="1404938"/>
            <a:ext cx="4087862" cy="274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2">
            <a:extLst>
              <a:ext uri="{FF2B5EF4-FFF2-40B4-BE49-F238E27FC236}">
                <a16:creationId xmlns:a16="http://schemas.microsoft.com/office/drawing/2014/main" id="{1DA3C3B7-1AB6-468E-BF0C-B2390E1FEAFB}"/>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298A460C-4E48-4B22-9830-F4E55D1F0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3314"/>
                                        </p:tgtEl>
                                        <p:attrNameLst>
                                          <p:attrName>style.visibility</p:attrName>
                                        </p:attrNameLst>
                                      </p:cBhvr>
                                      <p:to>
                                        <p:strVal val="visible"/>
                                      </p:to>
                                    </p:set>
                                    <p:animEffect transition="in" filter="fade">
                                      <p:cBhvr>
                                        <p:cTn id="7" dur="500"/>
                                        <p:tgtEl>
                                          <p:spTgt spid="6533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53322"/>
                                        </p:tgtEl>
                                        <p:attrNameLst>
                                          <p:attrName>style.visibility</p:attrName>
                                        </p:attrNameLst>
                                      </p:cBhvr>
                                      <p:to>
                                        <p:strVal val="visible"/>
                                      </p:to>
                                    </p:set>
                                    <p:animEffect transition="in" filter="fade">
                                      <p:cBhvr>
                                        <p:cTn id="14" dur="500"/>
                                        <p:tgtEl>
                                          <p:spTgt spid="653322"/>
                                        </p:tgtEl>
                                      </p:cBhvr>
                                    </p:animEffect>
                                  </p:childTnLst>
                                </p:cTn>
                              </p:par>
                              <p:par>
                                <p:cTn id="15" presetID="10" presetClass="entr" presetSubtype="0" fill="hold" nodeType="withEffect">
                                  <p:stCondLst>
                                    <p:cond delay="500"/>
                                  </p:stCondLst>
                                  <p:childTnLst>
                                    <p:set>
                                      <p:cBhvr>
                                        <p:cTn id="16" dur="1" fill="hold">
                                          <p:stCondLst>
                                            <p:cond delay="0"/>
                                          </p:stCondLst>
                                        </p:cTn>
                                        <p:tgtEl>
                                          <p:spTgt spid="653315">
                                            <p:txEl>
                                              <p:pRg st="0" end="0"/>
                                            </p:txEl>
                                          </p:spTgt>
                                        </p:tgtEl>
                                        <p:attrNameLst>
                                          <p:attrName>style.visibility</p:attrName>
                                        </p:attrNameLst>
                                      </p:cBhvr>
                                      <p:to>
                                        <p:strVal val="visible"/>
                                      </p:to>
                                    </p:set>
                                    <p:animEffect transition="in" filter="fade">
                                      <p:cBhvr>
                                        <p:cTn id="17" dur="500"/>
                                        <p:tgtEl>
                                          <p:spTgt spid="653315">
                                            <p:txEl>
                                              <p:pRg st="0" end="0"/>
                                            </p:txEl>
                                          </p:spTgt>
                                        </p:tgtEl>
                                      </p:cBhvr>
                                    </p:animEffect>
                                  </p:childTnLst>
                                </p:cTn>
                              </p:par>
                            </p:childTnLst>
                          </p:cTn>
                        </p:par>
                        <p:par>
                          <p:cTn id="18" fill="hold" nodeType="afterGroup">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653315">
                                            <p:txEl>
                                              <p:pRg st="1" end="1"/>
                                            </p:txEl>
                                          </p:spTgt>
                                        </p:tgtEl>
                                        <p:attrNameLst>
                                          <p:attrName>style.visibility</p:attrName>
                                        </p:attrNameLst>
                                      </p:cBhvr>
                                      <p:to>
                                        <p:strVal val="visible"/>
                                      </p:to>
                                    </p:set>
                                    <p:animEffect transition="in" filter="fade">
                                      <p:cBhvr>
                                        <p:cTn id="21" dur="500"/>
                                        <p:tgtEl>
                                          <p:spTgt spid="653315">
                                            <p:txEl>
                                              <p:pRg st="1" end="1"/>
                                            </p:txEl>
                                          </p:spTgt>
                                        </p:tgtEl>
                                      </p:cBhvr>
                                    </p:animEffect>
                                  </p:childTnLst>
                                </p:cTn>
                              </p:par>
                            </p:childTnLst>
                          </p:cTn>
                        </p:par>
                        <p:par>
                          <p:cTn id="22" fill="hold" nodeType="afterGroup">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653316">
                                            <p:txEl>
                                              <p:pRg st="0" end="0"/>
                                            </p:txEl>
                                          </p:spTgt>
                                        </p:tgtEl>
                                        <p:attrNameLst>
                                          <p:attrName>style.visibility</p:attrName>
                                        </p:attrNameLst>
                                      </p:cBhvr>
                                      <p:to>
                                        <p:strVal val="visible"/>
                                      </p:to>
                                    </p:set>
                                    <p:animEffect transition="in" filter="fade">
                                      <p:cBhvr>
                                        <p:cTn id="25" dur="500"/>
                                        <p:tgtEl>
                                          <p:spTgt spid="653316">
                                            <p:txEl>
                                              <p:pRg st="0" end="0"/>
                                            </p:txEl>
                                          </p:spTgt>
                                        </p:tgtEl>
                                      </p:cBhvr>
                                    </p:animEffect>
                                  </p:childTnLst>
                                </p:cTn>
                              </p:par>
                            </p:childTnLst>
                          </p:cTn>
                        </p:par>
                        <p:par>
                          <p:cTn id="26" fill="hold" nodeType="afterGroup">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653316">
                                            <p:txEl>
                                              <p:pRg st="1" end="1"/>
                                            </p:txEl>
                                          </p:spTgt>
                                        </p:tgtEl>
                                        <p:attrNameLst>
                                          <p:attrName>style.visibility</p:attrName>
                                        </p:attrNameLst>
                                      </p:cBhvr>
                                      <p:to>
                                        <p:strVal val="visible"/>
                                      </p:to>
                                    </p:set>
                                    <p:animEffect transition="in" filter="fade">
                                      <p:cBhvr>
                                        <p:cTn id="29" dur="500"/>
                                        <p:tgtEl>
                                          <p:spTgt spid="653316">
                                            <p:txEl>
                                              <p:pRg st="1" end="1"/>
                                            </p:txEl>
                                          </p:spTgt>
                                        </p:tgtEl>
                                      </p:cBhvr>
                                    </p:animEffect>
                                  </p:childTnLst>
                                </p:cTn>
                              </p:par>
                            </p:childTnLst>
                          </p:cTn>
                        </p:par>
                        <p:par>
                          <p:cTn id="30" fill="hold">
                            <p:stCondLst>
                              <p:cond delay="4500"/>
                            </p:stCondLst>
                            <p:childTnLst>
                              <p:par>
                                <p:cTn id="31" presetID="10" presetClass="exit" presetSubtype="0" fill="hold" grpId="1" nodeType="after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4" grpId="0"/>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58D23888-53E6-48EB-98CF-5F5BA3F558C2}" type="slidenum">
              <a:rPr lang="de-DE" altLang="de-DE" sz="1200">
                <a:latin typeface="Arial Black" panose="020B0A04020102020204" pitchFamily="34" charset="0"/>
              </a:rPr>
              <a:pPr algn="r"/>
              <a:t>23</a:t>
            </a:fld>
            <a:endParaRPr lang="de-DE" altLang="de-DE" sz="1200">
              <a:latin typeface="Arial Black" panose="020B0A04020102020204" pitchFamily="34" charset="0"/>
            </a:endParaRPr>
          </a:p>
        </p:txBody>
      </p:sp>
      <p:sp>
        <p:nvSpPr>
          <p:cNvPr id="655362" name="Rectangle 2"/>
          <p:cNvSpPr>
            <a:spLocks noGrp="1" noChangeArrowheads="1"/>
          </p:cNvSpPr>
          <p:nvPr>
            <p:ph type="title"/>
          </p:nvPr>
        </p:nvSpPr>
        <p:spPr>
          <a:xfrm>
            <a:off x="250825" y="687532"/>
            <a:ext cx="2665413" cy="557213"/>
          </a:xfrm>
        </p:spPr>
        <p:txBody>
          <a:bodyPr/>
          <a:lstStyle/>
          <a:p>
            <a:pPr eaLnBrk="1" hangingPunct="1"/>
            <a:r>
              <a:rPr lang="de-DE" altLang="de-DE" sz="2800" b="1" dirty="0"/>
              <a:t>Sprechfunk</a:t>
            </a:r>
          </a:p>
        </p:txBody>
      </p:sp>
      <p:sp>
        <p:nvSpPr>
          <p:cNvPr id="655363" name="Rectangle 3"/>
          <p:cNvSpPr>
            <a:spLocks noGrp="1" noChangeArrowheads="1"/>
          </p:cNvSpPr>
          <p:nvPr>
            <p:ph type="body" sz="half" idx="1"/>
          </p:nvPr>
        </p:nvSpPr>
        <p:spPr>
          <a:xfrm>
            <a:off x="250825" y="1274763"/>
            <a:ext cx="3997325" cy="3126345"/>
          </a:xfrm>
        </p:spPr>
        <p:txBody>
          <a:bodyPr/>
          <a:lstStyle/>
          <a:p>
            <a:pPr eaLnBrk="1" hangingPunct="1">
              <a:spcBef>
                <a:spcPts val="600"/>
              </a:spcBef>
              <a:buClr>
                <a:srgbClr val="FF0000"/>
              </a:buClr>
              <a:buSzTx/>
              <a:buFont typeface="Wingdings" panose="05000000000000000000" pitchFamily="2" charset="2"/>
              <a:buChar char="Ø"/>
            </a:pPr>
            <a:r>
              <a:rPr lang="de-DE" altLang="de-DE" sz="2400" b="1" dirty="0"/>
              <a:t>Der Sprechfunk ist eine der meistverbreiteten Sendearten.</a:t>
            </a:r>
          </a:p>
          <a:p>
            <a:pPr eaLnBrk="1" hangingPunct="1">
              <a:spcBef>
                <a:spcPts val="600"/>
              </a:spcBef>
              <a:buClr>
                <a:srgbClr val="FF0000"/>
              </a:buClr>
              <a:buSzTx/>
              <a:buFont typeface="Wingdings" panose="05000000000000000000" pitchFamily="2" charset="2"/>
              <a:buChar char="Ø"/>
            </a:pPr>
            <a:r>
              <a:rPr lang="de-DE" altLang="de-DE" sz="2400" b="1" dirty="0"/>
              <a:t>Internationale Verbindungen finden zumeist in englischer, aber auch in deutscher Sprache statt.</a:t>
            </a:r>
          </a:p>
        </p:txBody>
      </p:sp>
      <p:pic>
        <p:nvPicPr>
          <p:cNvPr id="52229"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6"/>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2233"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655370" name="Picture 10" descr="DK5XU"/>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1412875"/>
            <a:ext cx="4105275" cy="287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a:extLst>
              <a:ext uri="{FF2B5EF4-FFF2-40B4-BE49-F238E27FC236}">
                <a16:creationId xmlns:a16="http://schemas.microsoft.com/office/drawing/2014/main" id="{5511BA9D-3CF9-451D-BAF3-979730A8A8F2}"/>
              </a:ext>
            </a:extLst>
          </p:cNvPr>
          <p:cNvSpPr txBox="1"/>
          <p:nvPr/>
        </p:nvSpPr>
        <p:spPr>
          <a:xfrm>
            <a:off x="250825" y="4327661"/>
            <a:ext cx="8317619" cy="830997"/>
          </a:xfrm>
          <a:prstGeom prst="rect">
            <a:avLst/>
          </a:prstGeom>
          <a:noFill/>
        </p:spPr>
        <p:txBody>
          <a:bodyPr wrap="square" rtlCol="0">
            <a:spAutoFit/>
          </a:bodyPr>
          <a:lstStyle/>
          <a:p>
            <a:pPr marL="360363" indent="-360363" eaLnBrk="1" hangingPunct="1">
              <a:spcBef>
                <a:spcPct val="30000"/>
              </a:spcBef>
              <a:buClr>
                <a:srgbClr val="FF0000"/>
              </a:buClr>
              <a:buSzTx/>
              <a:buFont typeface="Wingdings" panose="05000000000000000000" pitchFamily="2" charset="2"/>
              <a:buChar char="Ø"/>
            </a:pPr>
            <a:r>
              <a:rPr lang="de-DE" altLang="de-DE" sz="2400" b="1" dirty="0"/>
              <a:t>Fremdsprachenkenntnisse können hier genutzt werden.</a:t>
            </a:r>
          </a:p>
        </p:txBody>
      </p:sp>
      <p:sp>
        <p:nvSpPr>
          <p:cNvPr id="12" name="Oval 12">
            <a:extLst>
              <a:ext uri="{FF2B5EF4-FFF2-40B4-BE49-F238E27FC236}">
                <a16:creationId xmlns:a16="http://schemas.microsoft.com/office/drawing/2014/main" id="{A296C16D-765E-4F13-901B-46A265D11F27}"/>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F5437A5D-8BF4-49EE-AE12-42063D151F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5362"/>
                                        </p:tgtEl>
                                        <p:attrNameLst>
                                          <p:attrName>style.visibility</p:attrName>
                                        </p:attrNameLst>
                                      </p:cBhvr>
                                      <p:to>
                                        <p:strVal val="visible"/>
                                      </p:to>
                                    </p:set>
                                    <p:animEffect transition="in" filter="fade">
                                      <p:cBhvr>
                                        <p:cTn id="7" dur="500"/>
                                        <p:tgtEl>
                                          <p:spTgt spid="65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55370"/>
                                        </p:tgtEl>
                                        <p:attrNameLst>
                                          <p:attrName>style.visibility</p:attrName>
                                        </p:attrNameLst>
                                      </p:cBhvr>
                                      <p:to>
                                        <p:strVal val="visible"/>
                                      </p:to>
                                    </p:set>
                                    <p:animEffect transition="in" filter="fade">
                                      <p:cBhvr>
                                        <p:cTn id="14" dur="500"/>
                                        <p:tgtEl>
                                          <p:spTgt spid="655370"/>
                                        </p:tgtEl>
                                      </p:cBhvr>
                                    </p:animEffect>
                                  </p:childTnLst>
                                </p:cTn>
                              </p:par>
                              <p:par>
                                <p:cTn id="15" presetID="10" presetClass="entr" presetSubtype="0" fill="hold" nodeType="withEffect">
                                  <p:stCondLst>
                                    <p:cond delay="500"/>
                                  </p:stCondLst>
                                  <p:childTnLst>
                                    <p:set>
                                      <p:cBhvr>
                                        <p:cTn id="16" dur="1" fill="hold">
                                          <p:stCondLst>
                                            <p:cond delay="0"/>
                                          </p:stCondLst>
                                        </p:cTn>
                                        <p:tgtEl>
                                          <p:spTgt spid="655363">
                                            <p:txEl>
                                              <p:pRg st="0" end="0"/>
                                            </p:txEl>
                                          </p:spTgt>
                                        </p:tgtEl>
                                        <p:attrNameLst>
                                          <p:attrName>style.visibility</p:attrName>
                                        </p:attrNameLst>
                                      </p:cBhvr>
                                      <p:to>
                                        <p:strVal val="visible"/>
                                      </p:to>
                                    </p:set>
                                    <p:animEffect transition="in" filter="fade">
                                      <p:cBhvr>
                                        <p:cTn id="17" dur="500"/>
                                        <p:tgtEl>
                                          <p:spTgt spid="655363">
                                            <p:txEl>
                                              <p:pRg st="0" end="0"/>
                                            </p:txEl>
                                          </p:spTgt>
                                        </p:tgtEl>
                                      </p:cBhvr>
                                    </p:animEffect>
                                  </p:childTnLst>
                                </p:cTn>
                              </p:par>
                            </p:childTnLst>
                          </p:cTn>
                        </p:par>
                        <p:par>
                          <p:cTn id="18" fill="hold" nodeType="afterGroup">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655363">
                                            <p:txEl>
                                              <p:pRg st="1" end="1"/>
                                            </p:txEl>
                                          </p:spTgt>
                                        </p:tgtEl>
                                        <p:attrNameLst>
                                          <p:attrName>style.visibility</p:attrName>
                                        </p:attrNameLst>
                                      </p:cBhvr>
                                      <p:to>
                                        <p:strVal val="visible"/>
                                      </p:to>
                                    </p:set>
                                    <p:animEffect transition="in" filter="fade">
                                      <p:cBhvr>
                                        <p:cTn id="21" dur="500"/>
                                        <p:tgtEl>
                                          <p:spTgt spid="655363">
                                            <p:txEl>
                                              <p:pRg st="1" end="1"/>
                                            </p:txEl>
                                          </p:spTgt>
                                        </p:tgtEl>
                                      </p:cBhvr>
                                    </p:animEffect>
                                  </p:childTnLst>
                                </p:cTn>
                              </p:par>
                            </p:childTnLst>
                          </p:cTn>
                        </p:par>
                        <p:par>
                          <p:cTn id="22" fill="hold" nodeType="afterGroup">
                            <p:stCondLst>
                              <p:cond delay="2500"/>
                            </p:stCondLst>
                            <p:childTnLst>
                              <p:par>
                                <p:cTn id="23" presetID="10" presetClass="entr" presetSubtype="0"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3500"/>
                            </p:stCondLst>
                            <p:childTnLst>
                              <p:par>
                                <p:cTn id="27" presetID="10" presetClass="exit" presetSubtype="0" fill="hold" grpId="1" nodeType="after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2" grpId="0"/>
      <p:bldP spid="2" grpId="0"/>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E2B0C731-2FE0-4DDF-8EA3-2ED419A9BD25}" type="slidenum">
              <a:rPr lang="de-DE" altLang="de-DE" sz="1200">
                <a:latin typeface="Arial Black" panose="020B0A04020102020204" pitchFamily="34" charset="0"/>
              </a:rPr>
              <a:pPr algn="r"/>
              <a:t>24</a:t>
            </a:fld>
            <a:endParaRPr lang="de-DE" altLang="de-DE" sz="1200">
              <a:latin typeface="Arial Black" panose="020B0A04020102020204" pitchFamily="34" charset="0"/>
            </a:endParaRPr>
          </a:p>
        </p:txBody>
      </p:sp>
      <p:sp>
        <p:nvSpPr>
          <p:cNvPr id="657410" name="Rectangle 2"/>
          <p:cNvSpPr>
            <a:spLocks noGrp="1" noChangeArrowheads="1"/>
          </p:cNvSpPr>
          <p:nvPr>
            <p:ph type="title"/>
          </p:nvPr>
        </p:nvSpPr>
        <p:spPr>
          <a:xfrm>
            <a:off x="250825" y="650875"/>
            <a:ext cx="2736850" cy="593725"/>
          </a:xfrm>
        </p:spPr>
        <p:txBody>
          <a:bodyPr/>
          <a:lstStyle/>
          <a:p>
            <a:pPr eaLnBrk="1" hangingPunct="1"/>
            <a:r>
              <a:rPr lang="de-DE" altLang="de-DE" sz="2800" b="1" dirty="0"/>
              <a:t>Datenfunk</a:t>
            </a:r>
          </a:p>
        </p:txBody>
      </p:sp>
      <p:sp>
        <p:nvSpPr>
          <p:cNvPr id="657411" name="Rectangle 3"/>
          <p:cNvSpPr>
            <a:spLocks noGrp="1" noChangeArrowheads="1"/>
          </p:cNvSpPr>
          <p:nvPr>
            <p:ph type="body" sz="half" idx="2"/>
          </p:nvPr>
        </p:nvSpPr>
        <p:spPr>
          <a:xfrm>
            <a:off x="4932363" y="1304925"/>
            <a:ext cx="3960117" cy="4356100"/>
          </a:xfrm>
        </p:spPr>
        <p:txBody>
          <a:bodyPr/>
          <a:lstStyle/>
          <a:p>
            <a:pPr eaLnBrk="1" hangingPunct="1">
              <a:lnSpc>
                <a:spcPct val="90000"/>
              </a:lnSpc>
              <a:spcBef>
                <a:spcPct val="0"/>
              </a:spcBef>
              <a:spcAft>
                <a:spcPct val="30000"/>
              </a:spcAft>
              <a:buClr>
                <a:srgbClr val="FF0000"/>
              </a:buClr>
              <a:buSzTx/>
              <a:buFont typeface="Wingdings" panose="05000000000000000000" pitchFamily="2" charset="2"/>
              <a:buChar char="Ø"/>
            </a:pPr>
            <a:r>
              <a:rPr lang="de-DE" altLang="de-DE" sz="2400" b="1" dirty="0"/>
              <a:t>Hierzu gehören viele unterschiedliche digitale Sendearten.</a:t>
            </a:r>
          </a:p>
          <a:p>
            <a:pPr eaLnBrk="1" hangingPunct="1">
              <a:lnSpc>
                <a:spcPct val="90000"/>
              </a:lnSpc>
              <a:spcBef>
                <a:spcPct val="0"/>
              </a:spcBef>
              <a:spcAft>
                <a:spcPct val="30000"/>
              </a:spcAft>
              <a:buClr>
                <a:srgbClr val="FF0000"/>
              </a:buClr>
              <a:buSzTx/>
              <a:buFont typeface="Wingdings" panose="05000000000000000000" pitchFamily="2" charset="2"/>
              <a:buChar char="Ø"/>
            </a:pPr>
            <a:r>
              <a:rPr lang="de-DE" altLang="de-DE" sz="2400" b="1" dirty="0"/>
              <a:t>Computer dienen als Hilfsmittel.</a:t>
            </a:r>
          </a:p>
          <a:p>
            <a:pPr eaLnBrk="1" hangingPunct="1">
              <a:lnSpc>
                <a:spcPct val="90000"/>
              </a:lnSpc>
              <a:spcBef>
                <a:spcPct val="0"/>
              </a:spcBef>
              <a:spcAft>
                <a:spcPct val="30000"/>
              </a:spcAft>
              <a:buClr>
                <a:srgbClr val="FF0000"/>
              </a:buClr>
              <a:buSzTx/>
              <a:buFont typeface="Wingdings" panose="05000000000000000000" pitchFamily="2" charset="2"/>
              <a:buChar char="Ø"/>
            </a:pPr>
            <a:r>
              <a:rPr lang="de-DE" altLang="de-DE" sz="2400" b="1" dirty="0"/>
              <a:t>Diverse freie PC-Programme sind hier einsetzbar. </a:t>
            </a:r>
          </a:p>
          <a:p>
            <a:pPr eaLnBrk="1" hangingPunct="1">
              <a:lnSpc>
                <a:spcPct val="90000"/>
              </a:lnSpc>
              <a:spcBef>
                <a:spcPct val="0"/>
              </a:spcBef>
              <a:spcAft>
                <a:spcPct val="30000"/>
              </a:spcAft>
              <a:buClr>
                <a:srgbClr val="FF0000"/>
              </a:buClr>
              <a:buSzTx/>
              <a:buFont typeface="Wingdings" panose="05000000000000000000" pitchFamily="2" charset="2"/>
              <a:buChar char="Ø"/>
            </a:pPr>
            <a:r>
              <a:rPr lang="de-DE" altLang="de-DE" sz="2400" b="1" dirty="0"/>
              <a:t>Betriebsabkürzungen erleichtern auch hier die Unterhaltung.</a:t>
            </a:r>
          </a:p>
        </p:txBody>
      </p:sp>
      <p:pic>
        <p:nvPicPr>
          <p:cNvPr id="54277" name="Picture 4"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5"/>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4281"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657417" name="Picture 9" descr="PSK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412875"/>
            <a:ext cx="4573588"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2">
            <a:extLst>
              <a:ext uri="{FF2B5EF4-FFF2-40B4-BE49-F238E27FC236}">
                <a16:creationId xmlns:a16="http://schemas.microsoft.com/office/drawing/2014/main" id="{5F96FA77-E4AE-498B-A509-0563310E904C}"/>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2A1BA8D2-E5D3-45C4-B231-19DC2AC51D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7410"/>
                                        </p:tgtEl>
                                        <p:attrNameLst>
                                          <p:attrName>style.visibility</p:attrName>
                                        </p:attrNameLst>
                                      </p:cBhvr>
                                      <p:to>
                                        <p:strVal val="visible"/>
                                      </p:to>
                                    </p:set>
                                    <p:animEffect transition="in" filter="fade">
                                      <p:cBhvr>
                                        <p:cTn id="7" dur="500"/>
                                        <p:tgtEl>
                                          <p:spTgt spid="657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57417"/>
                                        </p:tgtEl>
                                        <p:attrNameLst>
                                          <p:attrName>style.visibility</p:attrName>
                                        </p:attrNameLst>
                                      </p:cBhvr>
                                      <p:to>
                                        <p:strVal val="visible"/>
                                      </p:to>
                                    </p:set>
                                    <p:animEffect transition="in" filter="fade">
                                      <p:cBhvr>
                                        <p:cTn id="14" dur="500"/>
                                        <p:tgtEl>
                                          <p:spTgt spid="657417"/>
                                        </p:tgtEl>
                                      </p:cBhvr>
                                    </p:animEffect>
                                  </p:childTnLst>
                                </p:cTn>
                              </p:par>
                              <p:par>
                                <p:cTn id="15" presetID="10" presetClass="entr" presetSubtype="0" fill="hold" nodeType="withEffect">
                                  <p:stCondLst>
                                    <p:cond delay="500"/>
                                  </p:stCondLst>
                                  <p:childTnLst>
                                    <p:set>
                                      <p:cBhvr>
                                        <p:cTn id="16" dur="1" fill="hold">
                                          <p:stCondLst>
                                            <p:cond delay="0"/>
                                          </p:stCondLst>
                                        </p:cTn>
                                        <p:tgtEl>
                                          <p:spTgt spid="657411">
                                            <p:txEl>
                                              <p:pRg st="0" end="0"/>
                                            </p:txEl>
                                          </p:spTgt>
                                        </p:tgtEl>
                                        <p:attrNameLst>
                                          <p:attrName>style.visibility</p:attrName>
                                        </p:attrNameLst>
                                      </p:cBhvr>
                                      <p:to>
                                        <p:strVal val="visible"/>
                                      </p:to>
                                    </p:set>
                                    <p:animEffect transition="in" filter="fade">
                                      <p:cBhvr>
                                        <p:cTn id="17" dur="500"/>
                                        <p:tgtEl>
                                          <p:spTgt spid="657411">
                                            <p:txEl>
                                              <p:pRg st="0" end="0"/>
                                            </p:txEl>
                                          </p:spTgt>
                                        </p:tgtEl>
                                      </p:cBhvr>
                                    </p:animEffect>
                                  </p:childTnLst>
                                </p:cTn>
                              </p:par>
                            </p:childTnLst>
                          </p:cTn>
                        </p:par>
                        <p:par>
                          <p:cTn id="18" fill="hold" nodeType="afterGroup">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657411">
                                            <p:txEl>
                                              <p:pRg st="1" end="1"/>
                                            </p:txEl>
                                          </p:spTgt>
                                        </p:tgtEl>
                                        <p:attrNameLst>
                                          <p:attrName>style.visibility</p:attrName>
                                        </p:attrNameLst>
                                      </p:cBhvr>
                                      <p:to>
                                        <p:strVal val="visible"/>
                                      </p:to>
                                    </p:set>
                                    <p:animEffect transition="in" filter="fade">
                                      <p:cBhvr>
                                        <p:cTn id="21" dur="500"/>
                                        <p:tgtEl>
                                          <p:spTgt spid="657411">
                                            <p:txEl>
                                              <p:pRg st="1" end="1"/>
                                            </p:txEl>
                                          </p:spTgt>
                                        </p:tgtEl>
                                      </p:cBhvr>
                                    </p:animEffect>
                                  </p:childTnLst>
                                </p:cTn>
                              </p:par>
                            </p:childTnLst>
                          </p:cTn>
                        </p:par>
                        <p:par>
                          <p:cTn id="22" fill="hold" nodeType="afterGroup">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657411">
                                            <p:txEl>
                                              <p:pRg st="2" end="2"/>
                                            </p:txEl>
                                          </p:spTgt>
                                        </p:tgtEl>
                                        <p:attrNameLst>
                                          <p:attrName>style.visibility</p:attrName>
                                        </p:attrNameLst>
                                      </p:cBhvr>
                                      <p:to>
                                        <p:strVal val="visible"/>
                                      </p:to>
                                    </p:set>
                                    <p:animEffect transition="in" filter="fade">
                                      <p:cBhvr>
                                        <p:cTn id="25" dur="500"/>
                                        <p:tgtEl>
                                          <p:spTgt spid="657411">
                                            <p:txEl>
                                              <p:pRg st="2" end="2"/>
                                            </p:txEl>
                                          </p:spTgt>
                                        </p:tgtEl>
                                      </p:cBhvr>
                                    </p:animEffect>
                                  </p:childTnLst>
                                </p:cTn>
                              </p:par>
                            </p:childTnLst>
                          </p:cTn>
                        </p:par>
                        <p:par>
                          <p:cTn id="26" fill="hold" nodeType="afterGroup">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657411">
                                            <p:txEl>
                                              <p:pRg st="3" end="3"/>
                                            </p:txEl>
                                          </p:spTgt>
                                        </p:tgtEl>
                                        <p:attrNameLst>
                                          <p:attrName>style.visibility</p:attrName>
                                        </p:attrNameLst>
                                      </p:cBhvr>
                                      <p:to>
                                        <p:strVal val="visible"/>
                                      </p:to>
                                    </p:set>
                                    <p:animEffect transition="in" filter="fade">
                                      <p:cBhvr>
                                        <p:cTn id="29" dur="500"/>
                                        <p:tgtEl>
                                          <p:spTgt spid="657411">
                                            <p:txEl>
                                              <p:pRg st="3" end="3"/>
                                            </p:txEl>
                                          </p:spTgt>
                                        </p:tgtEl>
                                      </p:cBhvr>
                                    </p:animEffect>
                                  </p:childTnLst>
                                </p:cTn>
                              </p:par>
                            </p:childTnLst>
                          </p:cTn>
                        </p:par>
                        <p:par>
                          <p:cTn id="30" fill="hold">
                            <p:stCondLst>
                              <p:cond delay="4500"/>
                            </p:stCondLst>
                            <p:childTnLst>
                              <p:par>
                                <p:cTn id="31" presetID="10" presetClass="exit" presetSubtype="0" fill="hold" grpId="1" nodeType="after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0" grpId="0"/>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FE18540A-267B-431B-8989-BED1555E6610}" type="slidenum">
              <a:rPr lang="de-DE" altLang="de-DE" sz="1200">
                <a:latin typeface="Arial Black" panose="020B0A04020102020204" pitchFamily="34" charset="0"/>
              </a:rPr>
              <a:pPr algn="r"/>
              <a:t>25</a:t>
            </a:fld>
            <a:endParaRPr lang="de-DE" altLang="de-DE" sz="1200" dirty="0">
              <a:latin typeface="Arial Black" panose="020B0A04020102020204" pitchFamily="34" charset="0"/>
            </a:endParaRPr>
          </a:p>
        </p:txBody>
      </p:sp>
      <p:sp>
        <p:nvSpPr>
          <p:cNvPr id="661506" name="Rectangle 2"/>
          <p:cNvSpPr>
            <a:spLocks noGrp="1" noChangeArrowheads="1"/>
          </p:cNvSpPr>
          <p:nvPr>
            <p:ph type="title"/>
          </p:nvPr>
        </p:nvSpPr>
        <p:spPr>
          <a:xfrm>
            <a:off x="250825" y="668338"/>
            <a:ext cx="3384550" cy="557212"/>
          </a:xfrm>
        </p:spPr>
        <p:txBody>
          <a:bodyPr/>
          <a:lstStyle/>
          <a:p>
            <a:pPr eaLnBrk="1" hangingPunct="1"/>
            <a:r>
              <a:rPr lang="de-DE" altLang="de-DE" sz="2800" b="1"/>
              <a:t>Satellitenfunk</a:t>
            </a:r>
          </a:p>
        </p:txBody>
      </p:sp>
      <p:sp>
        <p:nvSpPr>
          <p:cNvPr id="661507" name="Rectangle 3"/>
          <p:cNvSpPr>
            <a:spLocks noGrp="1" noChangeArrowheads="1"/>
          </p:cNvSpPr>
          <p:nvPr>
            <p:ph type="body" sz="half" idx="1"/>
          </p:nvPr>
        </p:nvSpPr>
        <p:spPr>
          <a:xfrm>
            <a:off x="224698" y="1292679"/>
            <a:ext cx="8749667" cy="4967288"/>
          </a:xfrm>
        </p:spPr>
        <p:txBody>
          <a:bodyPr/>
          <a:lstStyle/>
          <a:p>
            <a:pPr eaLnBrk="1" hangingPunct="1">
              <a:buClr>
                <a:srgbClr val="FF0000"/>
              </a:buClr>
              <a:buSzTx/>
              <a:buFont typeface="Wingdings" panose="05000000000000000000" pitchFamily="2" charset="2"/>
              <a:buChar char="Ø"/>
            </a:pPr>
            <a:r>
              <a:rPr lang="de-DE" altLang="de-DE" sz="2400" b="1" dirty="0"/>
              <a:t>Seit 1961 haben Funkamateure weltweit über 100 selbst-konstruierte Satelliten gebaut.</a:t>
            </a:r>
          </a:p>
          <a:p>
            <a:pPr eaLnBrk="1" hangingPunct="1">
              <a:buClr>
                <a:srgbClr val="FF0000"/>
              </a:buClr>
              <a:buSzTx/>
              <a:buFont typeface="Wingdings" panose="05000000000000000000" pitchFamily="2" charset="2"/>
              <a:buChar char="Ø"/>
            </a:pPr>
            <a:r>
              <a:rPr lang="de-DE" altLang="de-DE" sz="2400" b="1" dirty="0"/>
              <a:t>Sie tragen alle den Namen OSCAR mit einer fortlaufen-den Nummer (</a:t>
            </a:r>
            <a:r>
              <a:rPr lang="de-DE" sz="2400" b="1" dirty="0" err="1"/>
              <a:t>Orbiting</a:t>
            </a:r>
            <a:r>
              <a:rPr lang="de-DE" sz="2400" b="1" dirty="0"/>
              <a:t> </a:t>
            </a:r>
            <a:r>
              <a:rPr lang="de-DE" sz="2400" b="1" dirty="0" err="1"/>
              <a:t>Satellite</a:t>
            </a:r>
            <a:r>
              <a:rPr lang="de-DE" sz="2400" b="1" dirty="0"/>
              <a:t> </a:t>
            </a:r>
            <a:r>
              <a:rPr lang="de-DE" sz="2400" b="1" dirty="0" err="1"/>
              <a:t>Carrying</a:t>
            </a:r>
            <a:r>
              <a:rPr lang="de-DE" sz="2400" b="1" dirty="0"/>
              <a:t> Amateur Radio)</a:t>
            </a:r>
            <a:br>
              <a:rPr lang="de-DE" altLang="de-DE" sz="2400" b="1" dirty="0"/>
            </a:br>
            <a:br>
              <a:rPr lang="de-DE" altLang="de-DE" sz="2400" b="1" dirty="0"/>
            </a:br>
            <a:br>
              <a:rPr lang="de-DE" altLang="de-DE" sz="2400" b="1" dirty="0"/>
            </a:br>
            <a:endParaRPr lang="de-DE" altLang="de-DE" sz="2400" b="1" dirty="0"/>
          </a:p>
          <a:p>
            <a:pPr eaLnBrk="1" hangingPunct="1">
              <a:buClr>
                <a:srgbClr val="FF0000"/>
              </a:buClr>
              <a:buSzTx/>
              <a:buFont typeface="Wingdings" panose="05000000000000000000" pitchFamily="2" charset="2"/>
              <a:buChar char="Ø"/>
            </a:pPr>
            <a:endParaRPr lang="de-DE" altLang="de-DE" sz="2400" b="1" dirty="0"/>
          </a:p>
          <a:p>
            <a:pPr eaLnBrk="1" hangingPunct="1">
              <a:buClr>
                <a:srgbClr val="FF0000"/>
              </a:buClr>
              <a:buSzTx/>
              <a:buFont typeface="Wingdings" panose="05000000000000000000" pitchFamily="2" charset="2"/>
              <a:buChar char="Ø"/>
            </a:pPr>
            <a:endParaRPr lang="de-DE" altLang="de-DE" sz="2400" b="1" dirty="0"/>
          </a:p>
          <a:p>
            <a:pPr eaLnBrk="1" hangingPunct="1">
              <a:buClr>
                <a:srgbClr val="FF0000"/>
              </a:buClr>
              <a:buSzTx/>
              <a:buFont typeface="Wingdings" panose="05000000000000000000" pitchFamily="2" charset="2"/>
              <a:buNone/>
            </a:pPr>
            <a:endParaRPr lang="de-DE" altLang="de-DE" sz="2400" b="1" dirty="0"/>
          </a:p>
          <a:p>
            <a:pPr eaLnBrk="1" hangingPunct="1">
              <a:buClr>
                <a:srgbClr val="FF0000"/>
              </a:buClr>
              <a:buSzTx/>
              <a:buFont typeface="Wingdings" panose="05000000000000000000" pitchFamily="2" charset="2"/>
              <a:buNone/>
            </a:pPr>
            <a:endParaRPr lang="de-DE" altLang="de-DE" sz="2400" b="1" dirty="0"/>
          </a:p>
        </p:txBody>
      </p:sp>
      <p:pic>
        <p:nvPicPr>
          <p:cNvPr id="58374"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6"/>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8378"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3" name="Oval 12">
            <a:extLst>
              <a:ext uri="{FF2B5EF4-FFF2-40B4-BE49-F238E27FC236}">
                <a16:creationId xmlns:a16="http://schemas.microsoft.com/office/drawing/2014/main" id="{3EA8445C-57DF-4FF9-B5B5-9FF77673BC3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C3F8CF79-A697-4749-9FFB-C51DD6AFB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A6A26E81-503F-43AA-880E-06777C684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93" y="2924175"/>
            <a:ext cx="2304492" cy="1728369"/>
          </a:xfrm>
          <a:prstGeom prst="rect">
            <a:avLst/>
          </a:prstGeom>
        </p:spPr>
      </p:pic>
      <p:pic>
        <p:nvPicPr>
          <p:cNvPr id="4" name="Grafik 3" descr="Ein Bild, das drinnen, sitzend, Essen, Tisch enthält.&#10;&#10;Automatisch generierte Beschreibung">
            <a:extLst>
              <a:ext uri="{FF2B5EF4-FFF2-40B4-BE49-F238E27FC236}">
                <a16:creationId xmlns:a16="http://schemas.microsoft.com/office/drawing/2014/main" id="{F995B9E4-13DE-4848-93E7-B67CB7A4E9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196" y="4732655"/>
            <a:ext cx="1950720" cy="1941195"/>
          </a:xfrm>
          <a:prstGeom prst="rect">
            <a:avLst/>
          </a:prstGeom>
        </p:spPr>
      </p:pic>
      <p:pic>
        <p:nvPicPr>
          <p:cNvPr id="8" name="Grafik 7" descr="Ein Bild, das Satellit, Transport, Schnee, Brett enthält.&#10;&#10;Automatisch generierte Beschreibung">
            <a:extLst>
              <a:ext uri="{FF2B5EF4-FFF2-40B4-BE49-F238E27FC236}">
                <a16:creationId xmlns:a16="http://schemas.microsoft.com/office/drawing/2014/main" id="{4514804D-4237-4D17-9128-0130474234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4928" y="4732655"/>
            <a:ext cx="3013311" cy="1918970"/>
          </a:xfrm>
          <a:prstGeom prst="rect">
            <a:avLst/>
          </a:prstGeom>
        </p:spPr>
      </p:pic>
      <p:pic>
        <p:nvPicPr>
          <p:cNvPr id="21" name="Picture 10" descr="Amsat-DL">
            <a:extLst>
              <a:ext uri="{FF2B5EF4-FFF2-40B4-BE49-F238E27FC236}">
                <a16:creationId xmlns:a16="http://schemas.microsoft.com/office/drawing/2014/main" id="{77A97923-3591-4430-BCD9-78124FE5C8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7465" y="2924175"/>
            <a:ext cx="4513000" cy="1998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feld 9">
            <a:extLst>
              <a:ext uri="{FF2B5EF4-FFF2-40B4-BE49-F238E27FC236}">
                <a16:creationId xmlns:a16="http://schemas.microsoft.com/office/drawing/2014/main" id="{36A60B0D-6CD2-4E35-8868-C6D07B00ED52}"/>
              </a:ext>
            </a:extLst>
          </p:cNvPr>
          <p:cNvSpPr txBox="1"/>
          <p:nvPr/>
        </p:nvSpPr>
        <p:spPr>
          <a:xfrm>
            <a:off x="1616067" y="6352651"/>
            <a:ext cx="1049243" cy="338554"/>
          </a:xfrm>
          <a:prstGeom prst="rect">
            <a:avLst/>
          </a:prstGeom>
          <a:noFill/>
        </p:spPr>
        <p:txBody>
          <a:bodyPr wrap="square" rtlCol="0">
            <a:spAutoFit/>
          </a:bodyPr>
          <a:lstStyle/>
          <a:p>
            <a:r>
              <a:rPr lang="de-DE" sz="1600" b="1" dirty="0"/>
              <a:t>Oscar 69</a:t>
            </a:r>
          </a:p>
        </p:txBody>
      </p:sp>
      <p:sp>
        <p:nvSpPr>
          <p:cNvPr id="11" name="Textfeld 10">
            <a:extLst>
              <a:ext uri="{FF2B5EF4-FFF2-40B4-BE49-F238E27FC236}">
                <a16:creationId xmlns:a16="http://schemas.microsoft.com/office/drawing/2014/main" id="{A3366CCB-937C-4DD8-B25C-10127EC36D3B}"/>
              </a:ext>
            </a:extLst>
          </p:cNvPr>
          <p:cNvSpPr txBox="1"/>
          <p:nvPr/>
        </p:nvSpPr>
        <p:spPr>
          <a:xfrm>
            <a:off x="2802866" y="6327096"/>
            <a:ext cx="1222033" cy="338554"/>
          </a:xfrm>
          <a:prstGeom prst="rect">
            <a:avLst/>
          </a:prstGeom>
          <a:noFill/>
        </p:spPr>
        <p:txBody>
          <a:bodyPr wrap="square" rtlCol="0">
            <a:spAutoFit/>
          </a:bodyPr>
          <a:lstStyle/>
          <a:p>
            <a:r>
              <a:rPr lang="de-DE" sz="1600" b="1" dirty="0"/>
              <a:t>Oscar 100</a:t>
            </a:r>
          </a:p>
        </p:txBody>
      </p:sp>
      <p:sp>
        <p:nvSpPr>
          <p:cNvPr id="26" name="Textfeld 25">
            <a:extLst>
              <a:ext uri="{FF2B5EF4-FFF2-40B4-BE49-F238E27FC236}">
                <a16:creationId xmlns:a16="http://schemas.microsoft.com/office/drawing/2014/main" id="{2B3874C0-5C26-4CF5-AF99-099DE55D5224}"/>
              </a:ext>
            </a:extLst>
          </p:cNvPr>
          <p:cNvSpPr txBox="1"/>
          <p:nvPr/>
        </p:nvSpPr>
        <p:spPr>
          <a:xfrm>
            <a:off x="2051720" y="4333645"/>
            <a:ext cx="1049243" cy="338554"/>
          </a:xfrm>
          <a:prstGeom prst="rect">
            <a:avLst/>
          </a:prstGeom>
          <a:noFill/>
        </p:spPr>
        <p:txBody>
          <a:bodyPr wrap="square" rtlCol="0">
            <a:spAutoFit/>
          </a:bodyPr>
          <a:lstStyle/>
          <a:p>
            <a:r>
              <a:rPr lang="de-DE" sz="1600" b="1" dirty="0"/>
              <a:t>Oscar 1</a:t>
            </a:r>
          </a:p>
        </p:txBody>
      </p:sp>
      <p:pic>
        <p:nvPicPr>
          <p:cNvPr id="6" name="Grafik 5" descr="Ein Bild, das Karte enthält.&#10;&#10;Automatisch generierte Beschreibung">
            <a:extLst>
              <a:ext uri="{FF2B5EF4-FFF2-40B4-BE49-F238E27FC236}">
                <a16:creationId xmlns:a16="http://schemas.microsoft.com/office/drawing/2014/main" id="{56590F33-8053-18A8-2644-3114586E93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9493" y="4967802"/>
            <a:ext cx="2385777" cy="1697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1506"/>
                                        </p:tgtEl>
                                        <p:attrNameLst>
                                          <p:attrName>style.visibility</p:attrName>
                                        </p:attrNameLst>
                                      </p:cBhvr>
                                      <p:to>
                                        <p:strVal val="visible"/>
                                      </p:to>
                                    </p:set>
                                    <p:animEffect transition="in" filter="fade">
                                      <p:cBhvr>
                                        <p:cTn id="7" dur="500"/>
                                        <p:tgtEl>
                                          <p:spTgt spid="66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61507">
                                            <p:txEl>
                                              <p:pRg st="0" end="0"/>
                                            </p:txEl>
                                          </p:spTgt>
                                        </p:tgtEl>
                                        <p:attrNameLst>
                                          <p:attrName>style.visibility</p:attrName>
                                        </p:attrNameLst>
                                      </p:cBhvr>
                                      <p:to>
                                        <p:strVal val="visible"/>
                                      </p:to>
                                    </p:set>
                                    <p:animEffect transition="in" filter="fade">
                                      <p:cBhvr>
                                        <p:cTn id="14" dur="500"/>
                                        <p:tgtEl>
                                          <p:spTgt spid="661507">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661507">
                                            <p:txEl>
                                              <p:pRg st="1" end="1"/>
                                            </p:txEl>
                                          </p:spTgt>
                                        </p:tgtEl>
                                        <p:attrNameLst>
                                          <p:attrName>style.visibility</p:attrName>
                                        </p:attrNameLst>
                                      </p:cBhvr>
                                      <p:to>
                                        <p:strVal val="visible"/>
                                      </p:to>
                                    </p:set>
                                    <p:animEffect transition="in" filter="fade">
                                      <p:cBhvr>
                                        <p:cTn id="18" dur="500"/>
                                        <p:tgtEl>
                                          <p:spTgt spid="661507">
                                            <p:txEl>
                                              <p:pRg st="1" end="1"/>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4500"/>
                            </p:stCondLst>
                            <p:childTnLst>
                              <p:par>
                                <p:cTn id="31" presetID="10" presetClass="entr" presetSubtype="0" fill="hold" nodeType="afterEffect">
                                  <p:stCondLst>
                                    <p:cond delay="5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500"/>
                            </p:stCondLst>
                            <p:childTnLst>
                              <p:par>
                                <p:cTn id="38" presetID="10" presetClass="entr" presetSubtype="0" fill="hold" nodeType="after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6500"/>
                            </p:stCondLst>
                            <p:childTnLst>
                              <p:par>
                                <p:cTn id="42" presetID="1" presetClass="entr" presetSubtype="0" fill="hold" nodeType="after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0" presetClass="entr" presetSubtype="0" fill="hold" grpId="0" nodeType="withEffect">
                                  <p:stCondLst>
                                    <p:cond delay="5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7500"/>
                            </p:stCondLst>
                            <p:childTnLst>
                              <p:par>
                                <p:cTn id="48" presetID="10" presetClass="exit" presetSubtype="0" fill="hold" grpId="1" nodeType="after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6" grpId="0"/>
      <p:bldP spid="13" grpId="0" animBg="1"/>
      <p:bldP spid="13" grpId="1" animBg="1"/>
      <p:bldP spid="10" grpId="0"/>
      <p:bldP spid="11"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FE18540A-267B-431B-8989-BED1555E6610}" type="slidenum">
              <a:rPr lang="de-DE" altLang="de-DE" sz="1200">
                <a:latin typeface="Arial Black" panose="020B0A04020102020204" pitchFamily="34" charset="0"/>
              </a:rPr>
              <a:pPr algn="r"/>
              <a:t>26</a:t>
            </a:fld>
            <a:endParaRPr lang="de-DE" altLang="de-DE" sz="1200">
              <a:latin typeface="Arial Black" panose="020B0A04020102020204" pitchFamily="34" charset="0"/>
            </a:endParaRPr>
          </a:p>
        </p:txBody>
      </p:sp>
      <p:sp>
        <p:nvSpPr>
          <p:cNvPr id="661506" name="Rectangle 2"/>
          <p:cNvSpPr>
            <a:spLocks noGrp="1" noChangeArrowheads="1"/>
          </p:cNvSpPr>
          <p:nvPr>
            <p:ph type="title"/>
          </p:nvPr>
        </p:nvSpPr>
        <p:spPr>
          <a:xfrm>
            <a:off x="250825" y="668338"/>
            <a:ext cx="3384550" cy="557212"/>
          </a:xfrm>
        </p:spPr>
        <p:txBody>
          <a:bodyPr/>
          <a:lstStyle/>
          <a:p>
            <a:pPr eaLnBrk="1" hangingPunct="1"/>
            <a:r>
              <a:rPr lang="de-DE" altLang="de-DE" sz="2800" b="1" dirty="0"/>
              <a:t>Satellitenfunk</a:t>
            </a:r>
          </a:p>
        </p:txBody>
      </p:sp>
      <p:pic>
        <p:nvPicPr>
          <p:cNvPr id="58374"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6"/>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8378"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3" name="Oval 12">
            <a:extLst>
              <a:ext uri="{FF2B5EF4-FFF2-40B4-BE49-F238E27FC236}">
                <a16:creationId xmlns:a16="http://schemas.microsoft.com/office/drawing/2014/main" id="{3EA8445C-57DF-4FF9-B5B5-9FF77673BC3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C3F8CF79-A697-4749-9FFB-C51DD6AFB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7">
            <a:extLst>
              <a:ext uri="{FF2B5EF4-FFF2-40B4-BE49-F238E27FC236}">
                <a16:creationId xmlns:a16="http://schemas.microsoft.com/office/drawing/2014/main" id="{442A1B32-B021-4F97-B4F6-45B73CB677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081" y="1455738"/>
            <a:ext cx="3254978" cy="2441234"/>
          </a:xfrm>
          <a:prstGeom prst="rect">
            <a:avLst/>
          </a:prstGeom>
        </p:spPr>
      </p:pic>
      <p:sp>
        <p:nvSpPr>
          <p:cNvPr id="8" name="Textfeld 7">
            <a:extLst>
              <a:ext uri="{FF2B5EF4-FFF2-40B4-BE49-F238E27FC236}">
                <a16:creationId xmlns:a16="http://schemas.microsoft.com/office/drawing/2014/main" id="{DBE203A2-B0E9-4D83-9E8A-7600BEA6E8D5}"/>
              </a:ext>
            </a:extLst>
          </p:cNvPr>
          <p:cNvSpPr txBox="1"/>
          <p:nvPr/>
        </p:nvSpPr>
        <p:spPr>
          <a:xfrm>
            <a:off x="3491879" y="1297638"/>
            <a:ext cx="5256833" cy="2677656"/>
          </a:xfrm>
          <a:prstGeom prst="rect">
            <a:avLst/>
          </a:prstGeom>
          <a:noFill/>
        </p:spPr>
        <p:txBody>
          <a:bodyPr wrap="square" rtlCol="0">
            <a:spAutoFit/>
          </a:bodyPr>
          <a:lstStyle/>
          <a:p>
            <a:pPr marL="342900" indent="-342900">
              <a:spcAft>
                <a:spcPts val="600"/>
              </a:spcAft>
              <a:buClr>
                <a:srgbClr val="FF0000"/>
              </a:buClr>
              <a:buFont typeface="Wingdings" panose="05000000000000000000" pitchFamily="2" charset="2"/>
              <a:buChar char="Ø"/>
            </a:pPr>
            <a:r>
              <a:rPr lang="de-DE" sz="2400" b="1" dirty="0"/>
              <a:t>Oscar 1 (Start am 12. Dezember 1961) war die erste Sekundärnutzlast bei einem Orbitalstart und der erste Satellit, der ohne Unterstützung einer Regierung entwickelt und gefertigt wurde. </a:t>
            </a:r>
          </a:p>
        </p:txBody>
      </p:sp>
      <p:sp>
        <p:nvSpPr>
          <p:cNvPr id="9" name="Textfeld 8">
            <a:extLst>
              <a:ext uri="{FF2B5EF4-FFF2-40B4-BE49-F238E27FC236}">
                <a16:creationId xmlns:a16="http://schemas.microsoft.com/office/drawing/2014/main" id="{8550A469-C02D-4A47-8BCE-588C8359E41D}"/>
              </a:ext>
            </a:extLst>
          </p:cNvPr>
          <p:cNvSpPr txBox="1"/>
          <p:nvPr/>
        </p:nvSpPr>
        <p:spPr>
          <a:xfrm>
            <a:off x="250825" y="3969060"/>
            <a:ext cx="8713663" cy="2385268"/>
          </a:xfrm>
          <a:prstGeom prst="rect">
            <a:avLst/>
          </a:prstGeom>
          <a:noFill/>
        </p:spPr>
        <p:txBody>
          <a:bodyPr wrap="square" rtlCol="0">
            <a:spAutoFit/>
          </a:bodyPr>
          <a:lstStyle/>
          <a:p>
            <a:pPr marL="342900" indent="-342900">
              <a:spcAft>
                <a:spcPts val="600"/>
              </a:spcAft>
              <a:buClr>
                <a:srgbClr val="FF0000"/>
              </a:buClr>
              <a:buFont typeface="Wingdings" panose="05000000000000000000" pitchFamily="2" charset="2"/>
              <a:buChar char="Ø"/>
            </a:pPr>
            <a:r>
              <a:rPr lang="de-DE" sz="2400" b="1" dirty="0"/>
              <a:t>Der mit Quecksilberbatterien betriebene Satellit sendete ein einfaches Temperatur-Telemetrie-Signal mit 140 </a:t>
            </a:r>
            <a:r>
              <a:rPr lang="de-DE" sz="2400" b="1" dirty="0" err="1"/>
              <a:t>Milliwatt</a:t>
            </a:r>
            <a:r>
              <a:rPr lang="de-DE" sz="2400" b="1" dirty="0"/>
              <a:t> Senderausgangsleistung im 2m-Band.</a:t>
            </a:r>
          </a:p>
          <a:p>
            <a:pPr marL="342900" indent="-342900">
              <a:spcAft>
                <a:spcPts val="600"/>
              </a:spcAft>
              <a:buClr>
                <a:srgbClr val="FF0000"/>
              </a:buClr>
              <a:buFont typeface="Wingdings" panose="05000000000000000000" pitchFamily="2" charset="2"/>
              <a:buChar char="Ø"/>
            </a:pPr>
            <a:r>
              <a:rPr lang="de-DE" sz="2400" b="1" dirty="0"/>
              <a:t>Für Sender und Telemetrie wurden lediglich 16 </a:t>
            </a:r>
            <a:r>
              <a:rPr lang="de-DE" sz="2400" b="1" dirty="0" err="1"/>
              <a:t>Transis</a:t>
            </a:r>
            <a:r>
              <a:rPr lang="de-DE" sz="2400" b="1" dirty="0"/>
              <a:t>-toren verbaut, wobei auf Wunsch des amerikanischen Militärs ein falscher Schaltplan publiziert wurde.</a:t>
            </a:r>
          </a:p>
        </p:txBody>
      </p:sp>
    </p:spTree>
    <p:extLst>
      <p:ext uri="{BB962C8B-B14F-4D97-AF65-F5344CB8AC3E}">
        <p14:creationId xmlns:p14="http://schemas.microsoft.com/office/powerpoint/2010/main" val="2636949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1506"/>
                                        </p:tgtEl>
                                        <p:attrNameLst>
                                          <p:attrName>style.visibility</p:attrName>
                                        </p:attrNameLst>
                                      </p:cBhvr>
                                      <p:to>
                                        <p:strVal val="visible"/>
                                      </p:to>
                                    </p:set>
                                    <p:animEffect transition="in" filter="fade">
                                      <p:cBhvr>
                                        <p:cTn id="7" dur="500"/>
                                        <p:tgtEl>
                                          <p:spTgt spid="66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6" grpId="0"/>
      <p:bldP spid="13" grpId="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FE18540A-267B-431B-8989-BED1555E6610}" type="slidenum">
              <a:rPr lang="de-DE" altLang="de-DE" sz="1200">
                <a:latin typeface="Arial Black" panose="020B0A04020102020204" pitchFamily="34" charset="0"/>
              </a:rPr>
              <a:pPr algn="r"/>
              <a:t>27</a:t>
            </a:fld>
            <a:endParaRPr lang="de-DE" altLang="de-DE" sz="1200">
              <a:latin typeface="Arial Black" panose="020B0A04020102020204" pitchFamily="34" charset="0"/>
            </a:endParaRPr>
          </a:p>
        </p:txBody>
      </p:sp>
      <p:sp>
        <p:nvSpPr>
          <p:cNvPr id="661506" name="Rectangle 2"/>
          <p:cNvSpPr>
            <a:spLocks noGrp="1" noChangeArrowheads="1"/>
          </p:cNvSpPr>
          <p:nvPr>
            <p:ph type="title"/>
          </p:nvPr>
        </p:nvSpPr>
        <p:spPr>
          <a:xfrm>
            <a:off x="250825" y="668338"/>
            <a:ext cx="3384550" cy="557212"/>
          </a:xfrm>
        </p:spPr>
        <p:txBody>
          <a:bodyPr/>
          <a:lstStyle/>
          <a:p>
            <a:pPr eaLnBrk="1" hangingPunct="1"/>
            <a:r>
              <a:rPr lang="de-DE" altLang="de-DE" sz="2800" b="1" dirty="0"/>
              <a:t>Satellitenfunk</a:t>
            </a:r>
          </a:p>
        </p:txBody>
      </p:sp>
      <p:pic>
        <p:nvPicPr>
          <p:cNvPr id="58374"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6"/>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58378"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3" name="Oval 12">
            <a:extLst>
              <a:ext uri="{FF2B5EF4-FFF2-40B4-BE49-F238E27FC236}">
                <a16:creationId xmlns:a16="http://schemas.microsoft.com/office/drawing/2014/main" id="{3EA8445C-57DF-4FF9-B5B5-9FF77673BC3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C3F8CF79-A697-4749-9FFB-C51DD6AFB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37CAC7B4-9ADE-44AD-B77C-35A4DEFA2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393" y="1628567"/>
            <a:ext cx="3073956" cy="1728426"/>
          </a:xfrm>
          <a:prstGeom prst="rect">
            <a:avLst/>
          </a:prstGeom>
        </p:spPr>
      </p:pic>
      <p:pic>
        <p:nvPicPr>
          <p:cNvPr id="7" name="Grafik 6" descr="Ein Bild, das Text, Karte enthält.&#10;&#10;Automatisch generierte Beschreibung">
            <a:extLst>
              <a:ext uri="{FF2B5EF4-FFF2-40B4-BE49-F238E27FC236}">
                <a16:creationId xmlns:a16="http://schemas.microsoft.com/office/drawing/2014/main" id="{C7ABC252-B7EA-478F-BE2B-37C92B33B7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824" y="3555172"/>
            <a:ext cx="2881015" cy="2931239"/>
          </a:xfrm>
          <a:prstGeom prst="rect">
            <a:avLst/>
          </a:prstGeom>
        </p:spPr>
      </p:pic>
      <p:sp>
        <p:nvSpPr>
          <p:cNvPr id="10" name="Textfeld 9">
            <a:extLst>
              <a:ext uri="{FF2B5EF4-FFF2-40B4-BE49-F238E27FC236}">
                <a16:creationId xmlns:a16="http://schemas.microsoft.com/office/drawing/2014/main" id="{DCDCA11E-99AF-4AB7-B7C2-D1AC3AFB4F81}"/>
              </a:ext>
            </a:extLst>
          </p:cNvPr>
          <p:cNvSpPr txBox="1"/>
          <p:nvPr/>
        </p:nvSpPr>
        <p:spPr>
          <a:xfrm>
            <a:off x="3491880" y="1294887"/>
            <a:ext cx="5328592" cy="4308872"/>
          </a:xfrm>
          <a:prstGeom prst="rect">
            <a:avLst/>
          </a:prstGeom>
          <a:noFill/>
        </p:spPr>
        <p:txBody>
          <a:bodyPr wrap="square" rtlCol="0">
            <a:spAutoFit/>
          </a:bodyPr>
          <a:lstStyle/>
          <a:p>
            <a:pPr marL="342900" indent="-342900">
              <a:spcAft>
                <a:spcPts val="600"/>
              </a:spcAft>
              <a:buClr>
                <a:srgbClr val="FF0000"/>
              </a:buClr>
              <a:buFont typeface="Wingdings" panose="05000000000000000000" pitchFamily="2" charset="2"/>
              <a:buChar char="Ø"/>
            </a:pPr>
            <a:r>
              <a:rPr lang="de-DE" sz="2400" b="1" dirty="0"/>
              <a:t>Seit dem 15. November 2018 ist der erste geostationäre Satellit Es'hail-2 im All aktiv. </a:t>
            </a:r>
          </a:p>
          <a:p>
            <a:pPr marL="342900" indent="-342900">
              <a:spcAft>
                <a:spcPts val="600"/>
              </a:spcAft>
              <a:buClr>
                <a:srgbClr val="FF0000"/>
              </a:buClr>
              <a:buFont typeface="Wingdings" panose="05000000000000000000" pitchFamily="2" charset="2"/>
              <a:buChar char="Ø"/>
            </a:pPr>
            <a:r>
              <a:rPr lang="de-DE" sz="2400" b="1" dirty="0"/>
              <a:t>Er trägt die Nummer Oscar-100 oder auch QO-100.</a:t>
            </a:r>
          </a:p>
          <a:p>
            <a:pPr marL="342900" indent="-342900">
              <a:spcAft>
                <a:spcPts val="600"/>
              </a:spcAft>
              <a:buClr>
                <a:srgbClr val="FF0000"/>
              </a:buClr>
              <a:buFont typeface="Wingdings" panose="05000000000000000000" pitchFamily="2" charset="2"/>
              <a:buChar char="Ø"/>
            </a:pPr>
            <a:r>
              <a:rPr lang="de-DE" sz="2400" b="1" dirty="0"/>
              <a:t>Er bietet die Möglichkeit für Verbindungen mit Stationen in Europa, Afrika, der Ostspitze Südamerikas, im Osten bis nach Indien und im Süden bis in die Antarktis.</a:t>
            </a:r>
          </a:p>
        </p:txBody>
      </p:sp>
    </p:spTree>
    <p:extLst>
      <p:ext uri="{BB962C8B-B14F-4D97-AF65-F5344CB8AC3E}">
        <p14:creationId xmlns:p14="http://schemas.microsoft.com/office/powerpoint/2010/main" val="146093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1506"/>
                                        </p:tgtEl>
                                        <p:attrNameLst>
                                          <p:attrName>style.visibility</p:attrName>
                                        </p:attrNameLst>
                                      </p:cBhvr>
                                      <p:to>
                                        <p:strVal val="visible"/>
                                      </p:to>
                                    </p:set>
                                    <p:animEffect transition="in" filter="fade">
                                      <p:cBhvr>
                                        <p:cTn id="7" dur="500"/>
                                        <p:tgtEl>
                                          <p:spTgt spid="66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500"/>
                                        <p:tgtEl>
                                          <p:spTgt spid="10">
                                            <p:txEl>
                                              <p:pRg st="1" end="1"/>
                                            </p:txEl>
                                          </p:spTgt>
                                        </p:tgtEl>
                                      </p:cBhvr>
                                    </p:animEffect>
                                  </p:childTnLst>
                                </p:cTn>
                              </p:par>
                            </p:childTnLst>
                          </p:cTn>
                        </p:par>
                        <p:par>
                          <p:cTn id="25" fill="hold">
                            <p:stCondLst>
                              <p:cond delay="2500"/>
                            </p:stCondLst>
                            <p:childTnLst>
                              <p:par>
                                <p:cTn id="26" presetID="10" presetClass="entr" presetSubtype="0" fill="hold" nodeType="afterEffect">
                                  <p:stCondLst>
                                    <p:cond delay="50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500"/>
                                        <p:tgtEl>
                                          <p:spTgt spid="10">
                                            <p:txEl>
                                              <p:pRg st="2" end="2"/>
                                            </p:txEl>
                                          </p:spTgt>
                                        </p:tgtEl>
                                      </p:cBhvr>
                                    </p:animEffect>
                                  </p:childTnLst>
                                </p:cTn>
                              </p:par>
                            </p:childTnLst>
                          </p:cTn>
                        </p:par>
                        <p:par>
                          <p:cTn id="29" fill="hold">
                            <p:stCondLst>
                              <p:cond delay="3500"/>
                            </p:stCondLst>
                            <p:childTnLst>
                              <p:par>
                                <p:cTn id="30" presetID="10" presetClass="exit" presetSubtype="0" fill="hold" grpId="1" nodeType="after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6" grpId="0"/>
      <p:bldP spid="13" grpId="0" animBg="1"/>
      <p:bldP spid="1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28</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FC0A95FD-AE08-95FB-54B1-BEF8CFAA1D5C}"/>
              </a:ext>
            </a:extLst>
          </p:cNvPr>
          <p:cNvSpPr txBox="1"/>
          <p:nvPr/>
        </p:nvSpPr>
        <p:spPr>
          <a:xfrm>
            <a:off x="251520" y="1293647"/>
            <a:ext cx="4459458" cy="3108543"/>
          </a:xfrm>
          <a:prstGeom prst="rect">
            <a:avLst/>
          </a:prstGeom>
          <a:noFill/>
        </p:spPr>
        <p:txBody>
          <a:bodyPr wrap="square" rtlCol="0">
            <a:spAutoFit/>
          </a:bodyPr>
          <a:lstStyle/>
          <a:p>
            <a:pPr marL="342900" indent="-342900">
              <a:buClr>
                <a:srgbClr val="FF0000"/>
              </a:buClr>
              <a:buFont typeface="Wingdings" panose="05000000000000000000" pitchFamily="2" charset="2"/>
              <a:buChar char="Ø"/>
              <a:tabLst>
                <a:tab pos="355600" algn="l"/>
              </a:tabLst>
            </a:pPr>
            <a:r>
              <a:rPr lang="de-DE" sz="2400" b="1" dirty="0"/>
              <a:t>Mit </a:t>
            </a:r>
            <a:r>
              <a:rPr lang="de-DE" sz="2400" b="1" dirty="0" err="1"/>
              <a:t>kleinsterSendeleistung</a:t>
            </a:r>
            <a:r>
              <a:rPr lang="de-DE" sz="2400" b="1" dirty="0"/>
              <a:t> (5 Watt) ist weltweiter Funkverkehr möglich.</a:t>
            </a:r>
          </a:p>
          <a:p>
            <a:pPr marL="342900" indent="-342900">
              <a:buClr>
                <a:srgbClr val="FF0000"/>
              </a:buClr>
              <a:buFont typeface="Wingdings" panose="05000000000000000000" pitchFamily="2" charset="2"/>
              <a:buChar char="Ø"/>
              <a:tabLst>
                <a:tab pos="355600" algn="l"/>
              </a:tabLst>
            </a:pPr>
            <a:r>
              <a:rPr lang="de-DE" sz="2400" b="1" dirty="0"/>
              <a:t>Zeitraster von 15s</a:t>
            </a:r>
          </a:p>
          <a:p>
            <a:pPr marL="342900" indent="-342900">
              <a:buClr>
                <a:srgbClr val="FF0000"/>
              </a:buClr>
              <a:buFont typeface="Wingdings" panose="05000000000000000000" pitchFamily="2" charset="2"/>
              <a:buChar char="Ø"/>
              <a:tabLst>
                <a:tab pos="355600" algn="l"/>
              </a:tabLst>
            </a:pPr>
            <a:r>
              <a:rPr lang="de-DE" sz="2400" b="1" dirty="0"/>
              <a:t>Bandbreite 50 Hz</a:t>
            </a:r>
          </a:p>
          <a:p>
            <a:pPr marL="342900" indent="-342900">
              <a:buClr>
                <a:srgbClr val="FF0000"/>
              </a:buClr>
              <a:buFont typeface="Wingdings" panose="05000000000000000000" pitchFamily="2" charset="2"/>
              <a:buChar char="Ø"/>
              <a:tabLst>
                <a:tab pos="355600" algn="l"/>
              </a:tabLst>
            </a:pPr>
            <a:r>
              <a:rPr lang="de-DE" sz="2400" b="1" dirty="0"/>
              <a:t>8 Töne mit einem Abstand von 6,25 Hz</a:t>
            </a:r>
          </a:p>
          <a:p>
            <a:endParaRPr lang="de-DE" dirty="0"/>
          </a:p>
        </p:txBody>
      </p:sp>
      <p:pic>
        <p:nvPicPr>
          <p:cNvPr id="4" name="Grafik 3" descr="Ein Bild, das Screenshot, Text, Software, Multimedia-Software enthält.&#10;&#10;Automatisch generierte Beschreibung">
            <a:extLst>
              <a:ext uri="{FF2B5EF4-FFF2-40B4-BE49-F238E27FC236}">
                <a16:creationId xmlns:a16="http://schemas.microsoft.com/office/drawing/2014/main" id="{F69A72B5-51B0-7B39-7B96-188B01B87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978" y="1089025"/>
            <a:ext cx="4181501" cy="4284663"/>
          </a:xfrm>
          <a:prstGeom prst="rect">
            <a:avLst/>
          </a:prstGeom>
        </p:spPr>
      </p:pic>
      <p:sp>
        <p:nvSpPr>
          <p:cNvPr id="5" name="Textfeld 4">
            <a:extLst>
              <a:ext uri="{FF2B5EF4-FFF2-40B4-BE49-F238E27FC236}">
                <a16:creationId xmlns:a16="http://schemas.microsoft.com/office/drawing/2014/main" id="{C32B5321-E645-CDCB-DA08-70E50A9363E2}"/>
              </a:ext>
            </a:extLst>
          </p:cNvPr>
          <p:cNvSpPr txBox="1"/>
          <p:nvPr/>
        </p:nvSpPr>
        <p:spPr>
          <a:xfrm>
            <a:off x="250825" y="709404"/>
            <a:ext cx="824265" cy="523220"/>
          </a:xfrm>
          <a:prstGeom prst="rect">
            <a:avLst/>
          </a:prstGeom>
          <a:noFill/>
        </p:spPr>
        <p:txBody>
          <a:bodyPr wrap="none" rtlCol="0">
            <a:spAutoFit/>
          </a:bodyPr>
          <a:lstStyle/>
          <a:p>
            <a:r>
              <a:rPr lang="de-DE" b="1" dirty="0"/>
              <a:t>FT8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par>
                          <p:cTn id="26" fill="hold">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par>
                          <p:cTn id="30" fill="hold">
                            <p:stCondLst>
                              <p:cond delay="4500"/>
                            </p:stCondLst>
                            <p:childTnLst>
                              <p:par>
                                <p:cTn id="31" presetID="10" presetClass="exit" presetSubtype="0" fill="hold" grpId="1" nodeType="after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29</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AF4F5DE5-B772-4952-82F6-5016FA665B33}"/>
              </a:ext>
            </a:extLst>
          </p:cNvPr>
          <p:cNvSpPr txBox="1"/>
          <p:nvPr/>
        </p:nvSpPr>
        <p:spPr>
          <a:xfrm>
            <a:off x="251520" y="701574"/>
            <a:ext cx="2911951" cy="523220"/>
          </a:xfrm>
          <a:prstGeom prst="rect">
            <a:avLst/>
          </a:prstGeom>
          <a:noFill/>
        </p:spPr>
        <p:txBody>
          <a:bodyPr wrap="none" rtlCol="0">
            <a:spAutoFit/>
          </a:bodyPr>
          <a:lstStyle/>
          <a:p>
            <a:r>
              <a:rPr lang="de-DE" b="1" dirty="0" err="1"/>
              <a:t>EchoLink</a:t>
            </a:r>
            <a:r>
              <a:rPr lang="de-DE" b="1" dirty="0"/>
              <a:t> (VoIP)</a:t>
            </a:r>
          </a:p>
        </p:txBody>
      </p:sp>
      <p:sp>
        <p:nvSpPr>
          <p:cNvPr id="3" name="Textfeld 2">
            <a:extLst>
              <a:ext uri="{FF2B5EF4-FFF2-40B4-BE49-F238E27FC236}">
                <a16:creationId xmlns:a16="http://schemas.microsoft.com/office/drawing/2014/main" id="{2AC26C50-A8C1-2337-0243-35D2C24A2C8C}"/>
              </a:ext>
            </a:extLst>
          </p:cNvPr>
          <p:cNvSpPr txBox="1"/>
          <p:nvPr/>
        </p:nvSpPr>
        <p:spPr>
          <a:xfrm>
            <a:off x="260410" y="1295886"/>
            <a:ext cx="8382000" cy="3277820"/>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Jeder lizenzierte Funkamateur kann sich per </a:t>
            </a:r>
            <a:r>
              <a:rPr lang="de-DE" sz="2400" b="1" dirty="0" err="1"/>
              <a:t>EchoLink</a:t>
            </a:r>
            <a:r>
              <a:rPr lang="de-DE" sz="2400" b="1" dirty="0"/>
              <a:t> über Funk ins Internet und darüber mit einem anderen Funkamateur verbinden.</a:t>
            </a:r>
          </a:p>
          <a:p>
            <a:pPr marL="342900" indent="-342900">
              <a:spcBef>
                <a:spcPts val="600"/>
              </a:spcBef>
              <a:buClr>
                <a:srgbClr val="FF0000"/>
              </a:buClr>
              <a:buFont typeface="Wingdings" panose="05000000000000000000" pitchFamily="2" charset="2"/>
              <a:buChar char="Ø"/>
            </a:pPr>
            <a:r>
              <a:rPr lang="de-DE" sz="2400" b="1" dirty="0"/>
              <a:t>So kann man von zu Hause oder aus dem Auto weltweite Sprach- und Datenkontakte aufbauen.</a:t>
            </a:r>
          </a:p>
          <a:p>
            <a:pPr marL="342900" indent="-342900">
              <a:spcBef>
                <a:spcPts val="600"/>
              </a:spcBef>
              <a:buClr>
                <a:srgbClr val="FF0000"/>
              </a:buClr>
              <a:buFont typeface="Wingdings" panose="05000000000000000000" pitchFamily="2" charset="2"/>
              <a:buChar char="Ø"/>
            </a:pPr>
            <a:r>
              <a:rPr lang="de-DE" sz="2400" b="1" dirty="0"/>
              <a:t>Über das Internet können so auch beliebig weit voneinander entfernte Relaisfunkstellen miteinander verknüpft werden.</a:t>
            </a:r>
          </a:p>
        </p:txBody>
      </p:sp>
      <p:pic>
        <p:nvPicPr>
          <p:cNvPr id="5" name="Grafik 4" descr="Ein Bild, das Text, Diagramm, Screenshot, Design enthält.&#10;&#10;Automatisch generierte Beschreibung">
            <a:extLst>
              <a:ext uri="{FF2B5EF4-FFF2-40B4-BE49-F238E27FC236}">
                <a16:creationId xmlns:a16="http://schemas.microsoft.com/office/drawing/2014/main" id="{E8F02218-6716-3D04-93E3-2D70FE97B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932" y="4183048"/>
            <a:ext cx="4341535" cy="2522552"/>
          </a:xfrm>
          <a:prstGeom prst="rect">
            <a:avLst/>
          </a:prstGeom>
        </p:spPr>
      </p:pic>
      <p:pic>
        <p:nvPicPr>
          <p:cNvPr id="7" name="Grafik 6" descr="Ein Bild, das Text, Grafiken, Grafikdesign, Kunst enthält.&#10;&#10;Automatisch generierte Beschreibung">
            <a:extLst>
              <a:ext uri="{FF2B5EF4-FFF2-40B4-BE49-F238E27FC236}">
                <a16:creationId xmlns:a16="http://schemas.microsoft.com/office/drawing/2014/main" id="{69F843AD-5C74-E8BD-EBB6-04FFF15A4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69" y="5143282"/>
            <a:ext cx="2372056" cy="1562318"/>
          </a:xfrm>
          <a:prstGeom prst="rect">
            <a:avLst/>
          </a:prstGeom>
        </p:spPr>
      </p:pic>
    </p:spTree>
    <p:extLst>
      <p:ext uri="{BB962C8B-B14F-4D97-AF65-F5344CB8AC3E}">
        <p14:creationId xmlns:p14="http://schemas.microsoft.com/office/powerpoint/2010/main" val="13549249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8D1665-7F41-406F-9AC1-95D0BDE54670}"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2803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2803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28036" name="Text Box 4"/>
          <p:cNvSpPr txBox="1">
            <a:spLocks noChangeArrowheads="1"/>
          </p:cNvSpPr>
          <p:nvPr/>
        </p:nvSpPr>
        <p:spPr bwMode="auto">
          <a:xfrm>
            <a:off x="246063" y="2735263"/>
            <a:ext cx="86296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ctr"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Vorbemerkung</a:t>
            </a:r>
          </a:p>
        </p:txBody>
      </p:sp>
      <p:sp>
        <p:nvSpPr>
          <p:cNvPr id="428038" name="Text Box 6"/>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8041" name="Rectangle 9"/>
          <p:cNvSpPr>
            <a:spLocks noChangeArrowheads="1"/>
          </p:cNvSpPr>
          <p:nvPr/>
        </p:nvSpPr>
        <p:spPr bwMode="auto">
          <a:xfrm>
            <a:off x="344488" y="349250"/>
            <a:ext cx="147637" cy="142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28049" name="Text Box 17"/>
          <p:cNvSpPr txBox="1">
            <a:spLocks noChangeArrowheads="1"/>
          </p:cNvSpPr>
          <p:nvPr/>
        </p:nvSpPr>
        <p:spPr bwMode="auto">
          <a:xfrm>
            <a:off x="755650" y="71438"/>
            <a:ext cx="2121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Unsere Ausbildung</a:t>
            </a:r>
          </a:p>
        </p:txBody>
      </p:sp>
      <p:sp>
        <p:nvSpPr>
          <p:cNvPr id="12" name="Oval 12">
            <a:extLst>
              <a:ext uri="{FF2B5EF4-FFF2-40B4-BE49-F238E27FC236}">
                <a16:creationId xmlns:a16="http://schemas.microsoft.com/office/drawing/2014/main" id="{EB78B3D3-28DA-4B81-8715-E9636131C0E7}"/>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20756974-B520-4D91-ADBF-F834FC4AC8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779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8036">
                                            <p:txEl>
                                              <p:pRg st="0" end="0"/>
                                            </p:txEl>
                                          </p:spTgt>
                                        </p:tgtEl>
                                        <p:attrNameLst>
                                          <p:attrName>style.visibility</p:attrName>
                                        </p:attrNameLst>
                                      </p:cBhvr>
                                      <p:to>
                                        <p:strVal val="visible"/>
                                      </p:to>
                                    </p:set>
                                    <p:animEffect transition="in" filter="fade">
                                      <p:cBhvr>
                                        <p:cTn id="7" dur="500"/>
                                        <p:tgtEl>
                                          <p:spTgt spid="42803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30</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72676AFE-2756-7563-B5A0-4D7DE14E6033}"/>
              </a:ext>
            </a:extLst>
          </p:cNvPr>
          <p:cNvSpPr txBox="1"/>
          <p:nvPr/>
        </p:nvSpPr>
        <p:spPr>
          <a:xfrm>
            <a:off x="251520" y="701574"/>
            <a:ext cx="5087226" cy="523220"/>
          </a:xfrm>
          <a:prstGeom prst="rect">
            <a:avLst/>
          </a:prstGeom>
          <a:noFill/>
        </p:spPr>
        <p:txBody>
          <a:bodyPr wrap="none" rtlCol="0">
            <a:spAutoFit/>
          </a:bodyPr>
          <a:lstStyle/>
          <a:p>
            <a:r>
              <a:rPr lang="de-DE" b="1" dirty="0"/>
              <a:t>SSTV (Slow Scan Television)</a:t>
            </a:r>
          </a:p>
        </p:txBody>
      </p:sp>
      <p:sp>
        <p:nvSpPr>
          <p:cNvPr id="3" name="Textfeld 2">
            <a:extLst>
              <a:ext uri="{FF2B5EF4-FFF2-40B4-BE49-F238E27FC236}">
                <a16:creationId xmlns:a16="http://schemas.microsoft.com/office/drawing/2014/main" id="{1205C44A-65C9-49B3-54E1-4A8E43906424}"/>
              </a:ext>
            </a:extLst>
          </p:cNvPr>
          <p:cNvSpPr txBox="1"/>
          <p:nvPr/>
        </p:nvSpPr>
        <p:spPr>
          <a:xfrm>
            <a:off x="251520" y="1287008"/>
            <a:ext cx="4320480" cy="4308872"/>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Bei dem SSTV (Slow Scan TV) Verfahren werden Bilder in ca. 8 Sekunden übertragen.</a:t>
            </a:r>
          </a:p>
          <a:p>
            <a:pPr marL="342900" indent="-342900">
              <a:spcBef>
                <a:spcPts val="600"/>
              </a:spcBef>
              <a:buClr>
                <a:srgbClr val="FF0000"/>
              </a:buClr>
              <a:buFont typeface="Wingdings" panose="05000000000000000000" pitchFamily="2" charset="2"/>
              <a:buChar char="Ø"/>
            </a:pPr>
            <a:r>
              <a:rPr lang="de-DE" sz="2400" b="1" dirty="0"/>
              <a:t>Ein PC mit geeigneter Software dekodiert das Empfangssignal und stellt die Bilder dar.</a:t>
            </a:r>
          </a:p>
          <a:p>
            <a:pPr marL="342900" indent="-342900">
              <a:spcBef>
                <a:spcPts val="600"/>
              </a:spcBef>
              <a:buClr>
                <a:srgbClr val="FF0000"/>
              </a:buClr>
              <a:buFont typeface="Wingdings" panose="05000000000000000000" pitchFamily="2" charset="2"/>
              <a:buChar char="Ø"/>
            </a:pPr>
            <a:r>
              <a:rPr lang="de-DE" sz="2400" b="1" dirty="0"/>
              <a:t>Weltweiter Austausch von Bildern.</a:t>
            </a:r>
          </a:p>
          <a:p>
            <a:endParaRPr lang="de-DE" sz="2400" b="1" dirty="0"/>
          </a:p>
        </p:txBody>
      </p:sp>
      <p:pic>
        <p:nvPicPr>
          <p:cNvPr id="5" name="Grafik 4" descr="Ein Bild, das Text, Screenshot, Software, Multimedia-Software enthält.&#10;&#10;Automatisch generierte Beschreibung">
            <a:extLst>
              <a:ext uri="{FF2B5EF4-FFF2-40B4-BE49-F238E27FC236}">
                <a16:creationId xmlns:a16="http://schemas.microsoft.com/office/drawing/2014/main" id="{6AF92D18-FDDC-7D3B-E697-BAE26C6AD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122" y="1412776"/>
            <a:ext cx="4422378" cy="3240360"/>
          </a:xfrm>
          <a:prstGeom prst="rect">
            <a:avLst/>
          </a:prstGeom>
        </p:spPr>
      </p:pic>
    </p:spTree>
    <p:extLst>
      <p:ext uri="{BB962C8B-B14F-4D97-AF65-F5344CB8AC3E}">
        <p14:creationId xmlns:p14="http://schemas.microsoft.com/office/powerpoint/2010/main" val="216834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31</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3D840065-F3A4-5B29-63F0-D5D7094A4DD2}"/>
              </a:ext>
            </a:extLst>
          </p:cNvPr>
          <p:cNvSpPr txBox="1"/>
          <p:nvPr/>
        </p:nvSpPr>
        <p:spPr>
          <a:xfrm>
            <a:off x="250825" y="1347733"/>
            <a:ext cx="8569647" cy="3200876"/>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Funkamateure betreiben eigene Fernsehsender. </a:t>
            </a:r>
          </a:p>
          <a:p>
            <a:pPr marL="342900" indent="-342900">
              <a:spcBef>
                <a:spcPts val="600"/>
              </a:spcBef>
              <a:buClr>
                <a:srgbClr val="FF0000"/>
              </a:buClr>
              <a:buFont typeface="Wingdings" panose="05000000000000000000" pitchFamily="2" charset="2"/>
              <a:buChar char="Ø"/>
            </a:pPr>
            <a:r>
              <a:rPr lang="de-DE" sz="2400" b="1" dirty="0"/>
              <a:t>Verwendet werden dem kommerziellen Fernsehen ähnliche Formate (analog oder digital), so dass kommerzielle Komponenten verwendet werden können.</a:t>
            </a:r>
          </a:p>
          <a:p>
            <a:pPr marL="342900" indent="-342900">
              <a:spcBef>
                <a:spcPts val="600"/>
              </a:spcBef>
              <a:buClr>
                <a:srgbClr val="FF0000"/>
              </a:buClr>
              <a:buFont typeface="Wingdings" panose="05000000000000000000" pitchFamily="2" charset="2"/>
              <a:buChar char="Ø"/>
            </a:pPr>
            <a:r>
              <a:rPr lang="de-DE" sz="2400" b="1" dirty="0"/>
              <a:t>Der Inhalt der Sendungen beschränkt sich auf technische und persönliche Themen.</a:t>
            </a:r>
          </a:p>
          <a:p>
            <a:endParaRPr lang="de-DE" sz="2400" b="1" dirty="0"/>
          </a:p>
        </p:txBody>
      </p:sp>
      <p:sp>
        <p:nvSpPr>
          <p:cNvPr id="4" name="Textfeld 3">
            <a:extLst>
              <a:ext uri="{FF2B5EF4-FFF2-40B4-BE49-F238E27FC236}">
                <a16:creationId xmlns:a16="http://schemas.microsoft.com/office/drawing/2014/main" id="{B849D0F5-DEB3-6605-C5F5-01C8656B7488}"/>
              </a:ext>
            </a:extLst>
          </p:cNvPr>
          <p:cNvSpPr txBox="1"/>
          <p:nvPr/>
        </p:nvSpPr>
        <p:spPr>
          <a:xfrm>
            <a:off x="251520" y="710452"/>
            <a:ext cx="5202314" cy="523220"/>
          </a:xfrm>
          <a:prstGeom prst="rect">
            <a:avLst/>
          </a:prstGeom>
          <a:noFill/>
        </p:spPr>
        <p:txBody>
          <a:bodyPr wrap="square">
            <a:spAutoFit/>
          </a:bodyPr>
          <a:lstStyle/>
          <a:p>
            <a:r>
              <a:rPr lang="de-DE" b="1" dirty="0"/>
              <a:t>Amateur-Fernsehen ( ATV )</a:t>
            </a:r>
          </a:p>
        </p:txBody>
      </p:sp>
      <p:pic>
        <p:nvPicPr>
          <p:cNvPr id="6" name="Grafik 5" descr="Ein Bild, das Screenshot, Grafiken, Grafikdesign, Farbigkeit enthält.&#10;&#10;Automatisch generierte Beschreibung">
            <a:extLst>
              <a:ext uri="{FF2B5EF4-FFF2-40B4-BE49-F238E27FC236}">
                <a16:creationId xmlns:a16="http://schemas.microsoft.com/office/drawing/2014/main" id="{7BBAC4D4-A247-2098-DC68-C43F3873E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70" y="4435298"/>
            <a:ext cx="2805036" cy="2115088"/>
          </a:xfrm>
          <a:prstGeom prst="rect">
            <a:avLst/>
          </a:prstGeom>
        </p:spPr>
      </p:pic>
      <p:pic>
        <p:nvPicPr>
          <p:cNvPr id="8" name="Grafik 7" descr="Ein Bild, das draußen, Baum, Himmel, Wolke enthält.&#10;&#10;Automatisch generierte Beschreibung">
            <a:extLst>
              <a:ext uri="{FF2B5EF4-FFF2-40B4-BE49-F238E27FC236}">
                <a16:creationId xmlns:a16="http://schemas.microsoft.com/office/drawing/2014/main" id="{EC14E521-6CD5-4C8F-9495-525022347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6043" y="4490504"/>
            <a:ext cx="2590133" cy="2047224"/>
          </a:xfrm>
          <a:prstGeom prst="rect">
            <a:avLst/>
          </a:prstGeom>
        </p:spPr>
      </p:pic>
    </p:spTree>
    <p:extLst>
      <p:ext uri="{BB962C8B-B14F-4D97-AF65-F5344CB8AC3E}">
        <p14:creationId xmlns:p14="http://schemas.microsoft.com/office/powerpoint/2010/main" val="919373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32</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565665D6-4850-6245-6D3B-D7B095D3D63E}"/>
              </a:ext>
            </a:extLst>
          </p:cNvPr>
          <p:cNvSpPr txBox="1"/>
          <p:nvPr/>
        </p:nvSpPr>
        <p:spPr>
          <a:xfrm>
            <a:off x="260410" y="701574"/>
            <a:ext cx="3360215" cy="523220"/>
          </a:xfrm>
          <a:prstGeom prst="rect">
            <a:avLst/>
          </a:prstGeom>
          <a:noFill/>
        </p:spPr>
        <p:txBody>
          <a:bodyPr wrap="none" rtlCol="0">
            <a:spAutoFit/>
          </a:bodyPr>
          <a:lstStyle/>
          <a:p>
            <a:r>
              <a:rPr lang="de-DE" b="1" dirty="0"/>
              <a:t>Ballon - Missionen</a:t>
            </a:r>
          </a:p>
        </p:txBody>
      </p:sp>
      <p:sp>
        <p:nvSpPr>
          <p:cNvPr id="3" name="Textfeld 2">
            <a:extLst>
              <a:ext uri="{FF2B5EF4-FFF2-40B4-BE49-F238E27FC236}">
                <a16:creationId xmlns:a16="http://schemas.microsoft.com/office/drawing/2014/main" id="{861CFF38-D0B3-6F1E-00C9-3844B2E18AF8}"/>
              </a:ext>
            </a:extLst>
          </p:cNvPr>
          <p:cNvSpPr txBox="1"/>
          <p:nvPr/>
        </p:nvSpPr>
        <p:spPr>
          <a:xfrm>
            <a:off x="260410" y="1287500"/>
            <a:ext cx="4523501" cy="3647152"/>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Richtungs- und Höhendaten verfolgen (GPS basierend). </a:t>
            </a:r>
          </a:p>
          <a:p>
            <a:pPr marL="342900" indent="-342900">
              <a:spcBef>
                <a:spcPts val="600"/>
              </a:spcBef>
              <a:buClr>
                <a:srgbClr val="FF0000"/>
              </a:buClr>
              <a:buFont typeface="Wingdings" panose="05000000000000000000" pitchFamily="2" charset="2"/>
              <a:buChar char="Ø"/>
            </a:pPr>
            <a:r>
              <a:rPr lang="de-DE" sz="2400" b="1" dirty="0"/>
              <a:t>Wetter- und Umweltdaten empfangen und analysieren.</a:t>
            </a:r>
          </a:p>
          <a:p>
            <a:pPr marL="342900" indent="-342900">
              <a:spcBef>
                <a:spcPts val="600"/>
              </a:spcBef>
              <a:buClr>
                <a:srgbClr val="FF0000"/>
              </a:buClr>
              <a:buFont typeface="Wingdings" panose="05000000000000000000" pitchFamily="2" charset="2"/>
              <a:buChar char="Ø"/>
            </a:pPr>
            <a:r>
              <a:rPr lang="de-DE" sz="2400" b="1" dirty="0"/>
              <a:t>Kamerabilder live aus 30.000 m Höhe sehen.</a:t>
            </a:r>
          </a:p>
          <a:p>
            <a:pPr>
              <a:spcBef>
                <a:spcPts val="600"/>
              </a:spcBef>
              <a:buClr>
                <a:srgbClr val="FF0000"/>
              </a:buClr>
            </a:pPr>
            <a:endParaRPr lang="de-DE" sz="2400" b="1" dirty="0"/>
          </a:p>
        </p:txBody>
      </p:sp>
      <p:pic>
        <p:nvPicPr>
          <p:cNvPr id="5" name="Grafik 4" descr="Ein Bild, das Karte, Text, Screenshot, Atlas enthält.&#10;&#10;Automatisch generierte Beschreibung">
            <a:extLst>
              <a:ext uri="{FF2B5EF4-FFF2-40B4-BE49-F238E27FC236}">
                <a16:creationId xmlns:a16="http://schemas.microsoft.com/office/drawing/2014/main" id="{5E20FAF8-1D1F-46EA-FC73-8018E97C0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080" y="1392757"/>
            <a:ext cx="4321069" cy="4835677"/>
          </a:xfrm>
          <a:prstGeom prst="rect">
            <a:avLst/>
          </a:prstGeom>
        </p:spPr>
      </p:pic>
    </p:spTree>
    <p:extLst>
      <p:ext uri="{BB962C8B-B14F-4D97-AF65-F5344CB8AC3E}">
        <p14:creationId xmlns:p14="http://schemas.microsoft.com/office/powerpoint/2010/main" val="3765807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33</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CAA6C466-8D1F-CF87-1D28-FF0B4E7732E7}"/>
              </a:ext>
            </a:extLst>
          </p:cNvPr>
          <p:cNvSpPr txBox="1"/>
          <p:nvPr/>
        </p:nvSpPr>
        <p:spPr>
          <a:xfrm>
            <a:off x="250825" y="710944"/>
            <a:ext cx="2903359" cy="523220"/>
          </a:xfrm>
          <a:prstGeom prst="rect">
            <a:avLst/>
          </a:prstGeom>
          <a:noFill/>
        </p:spPr>
        <p:txBody>
          <a:bodyPr wrap="none" rtlCol="0">
            <a:spAutoFit/>
          </a:bodyPr>
          <a:lstStyle/>
          <a:p>
            <a:r>
              <a:rPr lang="de-DE" b="1" dirty="0"/>
              <a:t>Meteor - Scatter</a:t>
            </a:r>
          </a:p>
        </p:txBody>
      </p:sp>
      <p:sp>
        <p:nvSpPr>
          <p:cNvPr id="3" name="Textfeld 2">
            <a:extLst>
              <a:ext uri="{FF2B5EF4-FFF2-40B4-BE49-F238E27FC236}">
                <a16:creationId xmlns:a16="http://schemas.microsoft.com/office/drawing/2014/main" id="{3F589AB3-C3E5-C65A-7F6E-7A6E4E07A1C8}"/>
              </a:ext>
            </a:extLst>
          </p:cNvPr>
          <p:cNvSpPr txBox="1"/>
          <p:nvPr/>
        </p:nvSpPr>
        <p:spPr>
          <a:xfrm>
            <a:off x="196851" y="1296378"/>
            <a:ext cx="3835090" cy="3123932"/>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Einige Funkamateure nutzen kurzzeitige Reflektionen an Meteoritenschweifen.</a:t>
            </a:r>
          </a:p>
          <a:p>
            <a:pPr marL="342900" indent="-342900">
              <a:spcBef>
                <a:spcPts val="600"/>
              </a:spcBef>
              <a:buClr>
                <a:srgbClr val="FF0000"/>
              </a:buClr>
              <a:buFont typeface="Wingdings" panose="05000000000000000000" pitchFamily="2" charset="2"/>
              <a:buChar char="Ø"/>
            </a:pPr>
            <a:r>
              <a:rPr lang="de-DE" sz="2400" b="1" dirty="0"/>
              <a:t>Dies ist aber nur mittels spezieller Software möglich.</a:t>
            </a:r>
          </a:p>
          <a:p>
            <a:endParaRPr lang="de-DE" sz="2400" b="1" dirty="0"/>
          </a:p>
        </p:txBody>
      </p:sp>
      <p:pic>
        <p:nvPicPr>
          <p:cNvPr id="5" name="Grafik 4" descr="Ein Bild, das Text, Screenshot, Software, Zahl enthält.&#10;&#10;Automatisch generierte Beschreibung">
            <a:extLst>
              <a:ext uri="{FF2B5EF4-FFF2-40B4-BE49-F238E27FC236}">
                <a16:creationId xmlns:a16="http://schemas.microsoft.com/office/drawing/2014/main" id="{AB400FBD-D181-965B-4EC4-001C5B7E4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9608" y="1146776"/>
            <a:ext cx="4974541" cy="3830396"/>
          </a:xfrm>
          <a:prstGeom prst="rect">
            <a:avLst/>
          </a:prstGeom>
        </p:spPr>
      </p:pic>
    </p:spTree>
    <p:extLst>
      <p:ext uri="{BB962C8B-B14F-4D97-AF65-F5344CB8AC3E}">
        <p14:creationId xmlns:p14="http://schemas.microsoft.com/office/powerpoint/2010/main" val="1094127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34</a:t>
            </a:fld>
            <a:endParaRPr lang="de-DE" altLang="de-DE" sz="1200" dirty="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24B40277-D0B3-1714-93C8-2E8807537B4E}"/>
              </a:ext>
            </a:extLst>
          </p:cNvPr>
          <p:cNvSpPr txBox="1"/>
          <p:nvPr/>
        </p:nvSpPr>
        <p:spPr>
          <a:xfrm>
            <a:off x="250825" y="711436"/>
            <a:ext cx="4344581" cy="523220"/>
          </a:xfrm>
          <a:prstGeom prst="rect">
            <a:avLst/>
          </a:prstGeom>
          <a:noFill/>
        </p:spPr>
        <p:txBody>
          <a:bodyPr wrap="square" rtlCol="0">
            <a:spAutoFit/>
          </a:bodyPr>
          <a:lstStyle/>
          <a:p>
            <a:r>
              <a:rPr lang="de-DE" b="1" dirty="0"/>
              <a:t>Wettbewerbe (Contests)</a:t>
            </a:r>
          </a:p>
        </p:txBody>
      </p:sp>
      <p:sp>
        <p:nvSpPr>
          <p:cNvPr id="3" name="Textfeld 2">
            <a:extLst>
              <a:ext uri="{FF2B5EF4-FFF2-40B4-BE49-F238E27FC236}">
                <a16:creationId xmlns:a16="http://schemas.microsoft.com/office/drawing/2014/main" id="{537F093A-873D-C029-49D3-7D8EB4860006}"/>
              </a:ext>
            </a:extLst>
          </p:cNvPr>
          <p:cNvSpPr txBox="1"/>
          <p:nvPr/>
        </p:nvSpPr>
        <p:spPr>
          <a:xfrm>
            <a:off x="251520" y="1295886"/>
            <a:ext cx="4229886" cy="3939540"/>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Wettbewerbe (Fieldday) finden auf der „grünen Wiese“ statt.</a:t>
            </a:r>
          </a:p>
          <a:p>
            <a:pPr marL="342900" indent="-342900">
              <a:spcBef>
                <a:spcPts val="600"/>
              </a:spcBef>
              <a:buClr>
                <a:srgbClr val="FF0000"/>
              </a:buClr>
              <a:buFont typeface="Wingdings" panose="05000000000000000000" pitchFamily="2" charset="2"/>
              <a:buChar char="Ø"/>
            </a:pPr>
            <a:r>
              <a:rPr lang="de-DE" sz="2400" b="1" dirty="0"/>
              <a:t>Stromversorgung erfolgt mittels portabler Strom- </a:t>
            </a:r>
            <a:r>
              <a:rPr lang="de-DE" sz="2400" b="1" dirty="0" err="1"/>
              <a:t>erzeuger</a:t>
            </a:r>
            <a:r>
              <a:rPr lang="de-DE" sz="2400" b="1" dirty="0"/>
              <a:t>.</a:t>
            </a:r>
          </a:p>
          <a:p>
            <a:pPr marL="342900" indent="-342900">
              <a:spcBef>
                <a:spcPts val="600"/>
              </a:spcBef>
              <a:buClr>
                <a:srgbClr val="FF0000"/>
              </a:buClr>
              <a:buFont typeface="Wingdings" panose="05000000000000000000" pitchFamily="2" charset="2"/>
              <a:buChar char="Ø"/>
            </a:pPr>
            <a:r>
              <a:rPr lang="de-DE" sz="2400" b="1" dirty="0"/>
              <a:t>Ziel ist es, möglichst viele Verbindungen und große Reichweiten zu erreichen.</a:t>
            </a:r>
          </a:p>
        </p:txBody>
      </p:sp>
      <p:pic>
        <p:nvPicPr>
          <p:cNvPr id="5" name="Grafik 4" descr="Ein Bild, das draußen, Himmel, Gras, Wolke enthält.&#10;&#10;Automatisch generierte Beschreibung">
            <a:extLst>
              <a:ext uri="{FF2B5EF4-FFF2-40B4-BE49-F238E27FC236}">
                <a16:creationId xmlns:a16="http://schemas.microsoft.com/office/drawing/2014/main" id="{5B9FD873-40CF-8ACE-D532-AF680AFCB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406" y="1395020"/>
            <a:ext cx="4366671" cy="3276773"/>
          </a:xfrm>
          <a:prstGeom prst="rect">
            <a:avLst/>
          </a:prstGeom>
        </p:spPr>
      </p:pic>
      <p:sp>
        <p:nvSpPr>
          <p:cNvPr id="6" name="Textfeld 5">
            <a:extLst>
              <a:ext uri="{FF2B5EF4-FFF2-40B4-BE49-F238E27FC236}">
                <a16:creationId xmlns:a16="http://schemas.microsoft.com/office/drawing/2014/main" id="{39A5B0EC-F76E-A135-3197-6E7B7EE250A2}"/>
              </a:ext>
            </a:extLst>
          </p:cNvPr>
          <p:cNvSpPr txBox="1"/>
          <p:nvPr/>
        </p:nvSpPr>
        <p:spPr>
          <a:xfrm>
            <a:off x="251520" y="5157192"/>
            <a:ext cx="8596557" cy="830997"/>
          </a:xfrm>
          <a:prstGeom prst="rect">
            <a:avLst/>
          </a:prstGeom>
          <a:noFill/>
        </p:spPr>
        <p:txBody>
          <a:bodyPr wrap="square" rtlCol="0">
            <a:spAutoFit/>
          </a:bodyPr>
          <a:lstStyle/>
          <a:p>
            <a:pPr marL="342900" indent="-342900">
              <a:buClr>
                <a:srgbClr val="FF0000"/>
              </a:buClr>
              <a:buFont typeface="Wingdings" panose="05000000000000000000" pitchFamily="2" charset="2"/>
              <a:buChar char="Ø"/>
            </a:pPr>
            <a:r>
              <a:rPr lang="de-DE" sz="2400" b="1" dirty="0"/>
              <a:t>Andere Wettbewerbe werden an der eigenen Funkstation durchgeführt.</a:t>
            </a:r>
          </a:p>
        </p:txBody>
      </p:sp>
    </p:spTree>
    <p:extLst>
      <p:ext uri="{BB962C8B-B14F-4D97-AF65-F5344CB8AC3E}">
        <p14:creationId xmlns:p14="http://schemas.microsoft.com/office/powerpoint/2010/main" val="16891566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35</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56ADDDE4-9D31-2455-CF52-7278E03AF46D}"/>
              </a:ext>
            </a:extLst>
          </p:cNvPr>
          <p:cNvSpPr txBox="1"/>
          <p:nvPr/>
        </p:nvSpPr>
        <p:spPr>
          <a:xfrm>
            <a:off x="251520" y="702066"/>
            <a:ext cx="1544012" cy="523220"/>
          </a:xfrm>
          <a:prstGeom prst="rect">
            <a:avLst/>
          </a:prstGeom>
          <a:noFill/>
        </p:spPr>
        <p:txBody>
          <a:bodyPr wrap="none" rtlCol="0">
            <a:spAutoFit/>
          </a:bodyPr>
          <a:lstStyle/>
          <a:p>
            <a:r>
              <a:rPr lang="de-DE" b="1" dirty="0"/>
              <a:t>Notfunk</a:t>
            </a:r>
          </a:p>
        </p:txBody>
      </p:sp>
      <p:sp>
        <p:nvSpPr>
          <p:cNvPr id="3" name="Textfeld 2">
            <a:extLst>
              <a:ext uri="{FF2B5EF4-FFF2-40B4-BE49-F238E27FC236}">
                <a16:creationId xmlns:a16="http://schemas.microsoft.com/office/drawing/2014/main" id="{26DD1BA2-D4AD-CC87-F01F-244028F2F244}"/>
              </a:ext>
            </a:extLst>
          </p:cNvPr>
          <p:cNvSpPr txBox="1"/>
          <p:nvPr/>
        </p:nvSpPr>
        <p:spPr>
          <a:xfrm>
            <a:off x="268859" y="1304764"/>
            <a:ext cx="5491273" cy="3200876"/>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Funkamateure betreiben kleine, aber leistungsfähige Funkstationen. </a:t>
            </a:r>
          </a:p>
          <a:p>
            <a:pPr marL="342900" indent="-342900">
              <a:spcBef>
                <a:spcPts val="600"/>
              </a:spcBef>
              <a:buClr>
                <a:srgbClr val="FF0000"/>
              </a:buClr>
              <a:buFont typeface="Wingdings" panose="05000000000000000000" pitchFamily="2" charset="2"/>
              <a:buChar char="Ø"/>
            </a:pPr>
            <a:r>
              <a:rPr lang="de-DE" sz="2400" b="1" dirty="0"/>
              <a:t>Sie werden aus Akkus gespeist und durch </a:t>
            </a:r>
            <a:r>
              <a:rPr lang="de-DE" sz="2400" b="1" dirty="0" err="1"/>
              <a:t>Notstromversorgun</a:t>
            </a:r>
            <a:r>
              <a:rPr lang="de-DE" sz="2400" b="1" dirty="0"/>
              <a:t>-gen nachgeladen.</a:t>
            </a:r>
          </a:p>
          <a:p>
            <a:pPr marL="342900" indent="-342900">
              <a:spcBef>
                <a:spcPts val="600"/>
              </a:spcBef>
              <a:buClr>
                <a:srgbClr val="FF0000"/>
              </a:buClr>
              <a:buFont typeface="Wingdings" panose="05000000000000000000" pitchFamily="2" charset="2"/>
              <a:buChar char="Ø"/>
            </a:pPr>
            <a:r>
              <a:rPr lang="de-DE" sz="2400" b="1" dirty="0"/>
              <a:t>Sie führen regelmäßige Not-Funkübungen durch, um im</a:t>
            </a:r>
          </a:p>
        </p:txBody>
      </p:sp>
      <p:pic>
        <p:nvPicPr>
          <p:cNvPr id="5" name="Grafik 4" descr="Ein Bild, das Maschine, Elektronik, Armaturenbrett, Im Haus enthält.&#10;&#10;Automatisch generierte Beschreibung">
            <a:extLst>
              <a:ext uri="{FF2B5EF4-FFF2-40B4-BE49-F238E27FC236}">
                <a16:creationId xmlns:a16="http://schemas.microsoft.com/office/drawing/2014/main" id="{0EE589B6-B9E4-4A3C-152F-016C7E976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225" y="1381047"/>
            <a:ext cx="3461780" cy="2588013"/>
          </a:xfrm>
          <a:prstGeom prst="rect">
            <a:avLst/>
          </a:prstGeom>
        </p:spPr>
      </p:pic>
      <p:sp>
        <p:nvSpPr>
          <p:cNvPr id="6" name="Textfeld 5">
            <a:extLst>
              <a:ext uri="{FF2B5EF4-FFF2-40B4-BE49-F238E27FC236}">
                <a16:creationId xmlns:a16="http://schemas.microsoft.com/office/drawing/2014/main" id="{D721D885-08B5-7887-50F6-558821517239}"/>
              </a:ext>
            </a:extLst>
          </p:cNvPr>
          <p:cNvSpPr txBox="1"/>
          <p:nvPr/>
        </p:nvSpPr>
        <p:spPr>
          <a:xfrm>
            <a:off x="251519" y="4427260"/>
            <a:ext cx="8623621" cy="2015936"/>
          </a:xfrm>
          <a:prstGeom prst="rect">
            <a:avLst/>
          </a:prstGeom>
          <a:noFill/>
        </p:spPr>
        <p:txBody>
          <a:bodyPr wrap="square" rtlCol="0">
            <a:spAutoFit/>
          </a:bodyPr>
          <a:lstStyle/>
          <a:p>
            <a:pPr>
              <a:spcBef>
                <a:spcPts val="600"/>
              </a:spcBef>
              <a:buClr>
                <a:srgbClr val="FF0000"/>
              </a:buClr>
            </a:pPr>
            <a:r>
              <a:rPr lang="de-DE" sz="2400" b="1" dirty="0"/>
              <a:t>    Notfall die kommerziellen Dienste zu unterstützen. </a:t>
            </a:r>
          </a:p>
          <a:p>
            <a:pPr marL="342900" indent="-342900">
              <a:spcBef>
                <a:spcPts val="600"/>
              </a:spcBef>
              <a:buClr>
                <a:srgbClr val="FF0000"/>
              </a:buClr>
              <a:buFont typeface="Wingdings" panose="05000000000000000000" pitchFamily="2" charset="2"/>
              <a:buChar char="Ø"/>
            </a:pPr>
            <a:r>
              <a:rPr lang="de-DE" sz="2400" b="1" dirty="0"/>
              <a:t>Wichtige Hilfe bei der Kommunikation bei internationalen Krisensituationen wie Naturkatastrophen. </a:t>
            </a:r>
          </a:p>
          <a:p>
            <a:pPr marL="342900" indent="-342900">
              <a:buClr>
                <a:srgbClr val="FF0000"/>
              </a:buClr>
              <a:buFont typeface="Wingdings" panose="05000000000000000000" pitchFamily="2" charset="2"/>
              <a:buChar char="Ø"/>
            </a:pPr>
            <a:endParaRPr lang="de-DE" sz="2400" dirty="0"/>
          </a:p>
        </p:txBody>
      </p:sp>
    </p:spTree>
    <p:extLst>
      <p:ext uri="{BB962C8B-B14F-4D97-AF65-F5344CB8AC3E}">
        <p14:creationId xmlns:p14="http://schemas.microsoft.com/office/powerpoint/2010/main" val="4243881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36</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63556" name="Text Box 4"/>
          <p:cNvSpPr txBox="1">
            <a:spLocks noChangeArrowheads="1"/>
          </p:cNvSpPr>
          <p:nvPr/>
        </p:nvSpPr>
        <p:spPr bwMode="auto">
          <a:xfrm>
            <a:off x="250825" y="687388"/>
            <a:ext cx="4681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b="1"/>
              <a:t>Funkkontakte weltweit</a:t>
            </a:r>
          </a:p>
        </p:txBody>
      </p:sp>
      <p:sp>
        <p:nvSpPr>
          <p:cNvPr id="663559" name="Text Box 7"/>
          <p:cNvSpPr txBox="1">
            <a:spLocks noChangeArrowheads="1"/>
          </p:cNvSpPr>
          <p:nvPr/>
        </p:nvSpPr>
        <p:spPr bwMode="auto">
          <a:xfrm>
            <a:off x="4999038" y="4365625"/>
            <a:ext cx="39608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eaLnBrk="1" hangingPunct="1">
              <a:spcBef>
                <a:spcPct val="50000"/>
              </a:spcBef>
            </a:pPr>
            <a:r>
              <a:rPr lang="de-DE" altLang="de-DE" sz="1800" b="1" dirty="0"/>
              <a:t>Frühere Georg-von-Neumayer Station in der Antarktis</a:t>
            </a:r>
          </a:p>
        </p:txBody>
      </p:sp>
      <p:sp>
        <p:nvSpPr>
          <p:cNvPr id="663560" name="Text Box 8"/>
          <p:cNvSpPr txBox="1">
            <a:spLocks noChangeArrowheads="1"/>
          </p:cNvSpPr>
          <p:nvPr/>
        </p:nvSpPr>
        <p:spPr bwMode="auto">
          <a:xfrm>
            <a:off x="215900" y="3392488"/>
            <a:ext cx="4392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b="1"/>
              <a:t>5X1T aus Uganda</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pic>
        <p:nvPicPr>
          <p:cNvPr id="663562" name="Picture 10" descr="5X1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3776663"/>
            <a:ext cx="4316412"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3563" name="Picture 11" descr="DP0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557338"/>
            <a:ext cx="4029075"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64" name="Text Box 12"/>
          <p:cNvSpPr txBox="1">
            <a:spLocks noChangeArrowheads="1"/>
          </p:cNvSpPr>
          <p:nvPr/>
        </p:nvSpPr>
        <p:spPr bwMode="auto">
          <a:xfrm>
            <a:off x="287338" y="1268413"/>
            <a:ext cx="43561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97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a:t>Erstverbindungen mit Funkstationen werden mit einer sogenannten QSL-Karte bestätigt.</a:t>
            </a:r>
          </a:p>
        </p:txBody>
      </p:sp>
      <p:sp>
        <p:nvSpPr>
          <p:cNvPr id="14" name="Oval 12">
            <a:extLst>
              <a:ext uri="{FF2B5EF4-FFF2-40B4-BE49-F238E27FC236}">
                <a16:creationId xmlns:a16="http://schemas.microsoft.com/office/drawing/2014/main" id="{A9D9DC06-7492-46AF-84F3-91E37CCD783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CB78B2D-7C2C-4B38-84FD-447F9234A6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45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3556"/>
                                        </p:tgtEl>
                                        <p:attrNameLst>
                                          <p:attrName>style.visibility</p:attrName>
                                        </p:attrNameLst>
                                      </p:cBhvr>
                                      <p:to>
                                        <p:strVal val="visible"/>
                                      </p:to>
                                    </p:set>
                                    <p:animEffect transition="in" filter="fade">
                                      <p:cBhvr>
                                        <p:cTn id="7" dur="500"/>
                                        <p:tgtEl>
                                          <p:spTgt spid="6635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63564">
                                            <p:txEl>
                                              <p:pRg st="0" end="0"/>
                                            </p:txEl>
                                          </p:spTgt>
                                        </p:tgtEl>
                                        <p:attrNameLst>
                                          <p:attrName>style.visibility</p:attrName>
                                        </p:attrNameLst>
                                      </p:cBhvr>
                                      <p:to>
                                        <p:strVal val="visible"/>
                                      </p:to>
                                    </p:set>
                                    <p:animEffect transition="in" filter="fade">
                                      <p:cBhvr>
                                        <p:cTn id="14" dur="500"/>
                                        <p:tgtEl>
                                          <p:spTgt spid="663564">
                                            <p:txEl>
                                              <p:pRg st="0" end="0"/>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663559"/>
                                        </p:tgtEl>
                                        <p:attrNameLst>
                                          <p:attrName>style.visibility</p:attrName>
                                        </p:attrNameLst>
                                      </p:cBhvr>
                                      <p:to>
                                        <p:strVal val="visible"/>
                                      </p:to>
                                    </p:set>
                                    <p:animEffect transition="in" filter="fade">
                                      <p:cBhvr>
                                        <p:cTn id="17" dur="500"/>
                                        <p:tgtEl>
                                          <p:spTgt spid="663559"/>
                                        </p:tgtEl>
                                      </p:cBhvr>
                                    </p:animEffect>
                                  </p:childTnLst>
                                </p:cTn>
                              </p:par>
                              <p:par>
                                <p:cTn id="18" presetID="10" presetClass="entr" presetSubtype="0" fill="hold" nodeType="withEffect">
                                  <p:stCondLst>
                                    <p:cond delay="500"/>
                                  </p:stCondLst>
                                  <p:childTnLst>
                                    <p:set>
                                      <p:cBhvr>
                                        <p:cTn id="19" dur="1" fill="hold">
                                          <p:stCondLst>
                                            <p:cond delay="0"/>
                                          </p:stCondLst>
                                        </p:cTn>
                                        <p:tgtEl>
                                          <p:spTgt spid="663563"/>
                                        </p:tgtEl>
                                        <p:attrNameLst>
                                          <p:attrName>style.visibility</p:attrName>
                                        </p:attrNameLst>
                                      </p:cBhvr>
                                      <p:to>
                                        <p:strVal val="visible"/>
                                      </p:to>
                                    </p:set>
                                    <p:animEffect transition="in" filter="fade">
                                      <p:cBhvr>
                                        <p:cTn id="20" dur="500"/>
                                        <p:tgtEl>
                                          <p:spTgt spid="663563"/>
                                        </p:tgtEl>
                                      </p:cBhvr>
                                    </p:animEffect>
                                  </p:childTnLst>
                                </p:cTn>
                              </p:par>
                            </p:childTnLst>
                          </p:cTn>
                        </p:par>
                        <p:par>
                          <p:cTn id="21" fill="hold" nodeType="afterGroup">
                            <p:stCondLst>
                              <p:cond delay="1500"/>
                            </p:stCondLst>
                            <p:childTnLst>
                              <p:par>
                                <p:cTn id="22" presetID="10" presetClass="entr" presetSubtype="0" fill="hold" grpId="0" nodeType="afterEffect">
                                  <p:stCondLst>
                                    <p:cond delay="500"/>
                                  </p:stCondLst>
                                  <p:childTnLst>
                                    <p:set>
                                      <p:cBhvr>
                                        <p:cTn id="23" dur="1" fill="hold">
                                          <p:stCondLst>
                                            <p:cond delay="0"/>
                                          </p:stCondLst>
                                        </p:cTn>
                                        <p:tgtEl>
                                          <p:spTgt spid="663560"/>
                                        </p:tgtEl>
                                        <p:attrNameLst>
                                          <p:attrName>style.visibility</p:attrName>
                                        </p:attrNameLst>
                                      </p:cBhvr>
                                      <p:to>
                                        <p:strVal val="visible"/>
                                      </p:to>
                                    </p:set>
                                    <p:animEffect transition="in" filter="fade">
                                      <p:cBhvr>
                                        <p:cTn id="24" dur="500"/>
                                        <p:tgtEl>
                                          <p:spTgt spid="663560"/>
                                        </p:tgtEl>
                                      </p:cBhvr>
                                    </p:animEffect>
                                  </p:childTnLst>
                                </p:cTn>
                              </p:par>
                              <p:par>
                                <p:cTn id="25" presetID="10" presetClass="entr" presetSubtype="0" fill="hold" nodeType="withEffect">
                                  <p:stCondLst>
                                    <p:cond delay="500"/>
                                  </p:stCondLst>
                                  <p:childTnLst>
                                    <p:set>
                                      <p:cBhvr>
                                        <p:cTn id="26" dur="1" fill="hold">
                                          <p:stCondLst>
                                            <p:cond delay="0"/>
                                          </p:stCondLst>
                                        </p:cTn>
                                        <p:tgtEl>
                                          <p:spTgt spid="663562"/>
                                        </p:tgtEl>
                                        <p:attrNameLst>
                                          <p:attrName>style.visibility</p:attrName>
                                        </p:attrNameLst>
                                      </p:cBhvr>
                                      <p:to>
                                        <p:strVal val="visible"/>
                                      </p:to>
                                    </p:set>
                                    <p:animEffect transition="in" filter="fade">
                                      <p:cBhvr>
                                        <p:cTn id="27" dur="500"/>
                                        <p:tgtEl>
                                          <p:spTgt spid="663562"/>
                                        </p:tgtEl>
                                      </p:cBhvr>
                                    </p:animEffect>
                                  </p:childTnLst>
                                </p:cTn>
                              </p:par>
                            </p:childTnLst>
                          </p:cTn>
                        </p:par>
                        <p:par>
                          <p:cTn id="28" fill="hold">
                            <p:stCondLst>
                              <p:cond delay="2500"/>
                            </p:stCondLst>
                            <p:childTnLst>
                              <p:par>
                                <p:cTn id="29" presetID="10" presetClass="exit" presetSubtype="0" fill="hold" grpId="1" nodeType="after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6" grpId="0"/>
      <p:bldP spid="663559" grpId="0"/>
      <p:bldP spid="663560" grpId="0"/>
      <p:bldP spid="14" grpId="0" animBg="1"/>
      <p:bldP spid="1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37</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4" name="Text Box 4">
            <a:extLst>
              <a:ext uri="{FF2B5EF4-FFF2-40B4-BE49-F238E27FC236}">
                <a16:creationId xmlns:a16="http://schemas.microsoft.com/office/drawing/2014/main" id="{E5C97BB4-A94C-4D6E-82B8-B0E33495E69D}"/>
              </a:ext>
            </a:extLst>
          </p:cNvPr>
          <p:cNvSpPr txBox="1">
            <a:spLocks noChangeArrowheads="1"/>
          </p:cNvSpPr>
          <p:nvPr/>
        </p:nvSpPr>
        <p:spPr bwMode="auto">
          <a:xfrm>
            <a:off x="246063" y="3064602"/>
            <a:ext cx="8629650"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eaLnBrk="1" hangingPunct="1">
              <a:spcBef>
                <a:spcPts val="0"/>
              </a:spcBef>
              <a:spcAft>
                <a:spcPts val="600"/>
              </a:spcAft>
              <a:buClr>
                <a:srgbClr val="F82502"/>
              </a:buClr>
              <a:defRPr/>
            </a:pPr>
            <a:r>
              <a:rPr lang="de-DE" altLang="de-DE" sz="4400" b="1" dirty="0">
                <a:solidFill>
                  <a:srgbClr val="000000"/>
                </a:solidFill>
              </a:rPr>
              <a:t>Der Amateurfunk und</a:t>
            </a:r>
          </a:p>
          <a:p>
            <a:pPr algn="ctr" eaLnBrk="1" hangingPunct="1">
              <a:spcBef>
                <a:spcPts val="0"/>
              </a:spcBef>
              <a:spcAft>
                <a:spcPts val="600"/>
              </a:spcAft>
              <a:buClr>
                <a:srgbClr val="F82502"/>
              </a:buClr>
              <a:defRPr/>
            </a:pPr>
            <a:r>
              <a:rPr lang="de-DE" altLang="de-DE" sz="4400" b="1" dirty="0">
                <a:solidFill>
                  <a:srgbClr val="000000"/>
                </a:solidFill>
              </a:rPr>
              <a:t>unsere Interessenvertretung,</a:t>
            </a: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b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DARC e.V. </a:t>
            </a:r>
          </a:p>
        </p:txBody>
      </p:sp>
      <p:sp>
        <p:nvSpPr>
          <p:cNvPr id="9" name="Oval 12">
            <a:extLst>
              <a:ext uri="{FF2B5EF4-FFF2-40B4-BE49-F238E27FC236}">
                <a16:creationId xmlns:a16="http://schemas.microsoft.com/office/drawing/2014/main" id="{F4E7C3DC-D60D-416F-907B-CD00CC580EF8}"/>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0" name="Picture 45" descr="Weiter">
            <a:extLst>
              <a:ext uri="{FF2B5EF4-FFF2-40B4-BE49-F238E27FC236}">
                <a16:creationId xmlns:a16="http://schemas.microsoft.com/office/drawing/2014/main" id="{1BB8EF92-44B8-4B9F-9204-024537C0AC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descr="Ein Bild, das Text, ClipArt enthält.&#10;&#10;Automatisch generierte Beschreibung">
            <a:extLst>
              <a:ext uri="{FF2B5EF4-FFF2-40B4-BE49-F238E27FC236}">
                <a16:creationId xmlns:a16="http://schemas.microsoft.com/office/drawing/2014/main" id="{2E2174C4-F9FC-498C-A619-0D9BCF97B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370" y="1216857"/>
            <a:ext cx="2384454" cy="1536776"/>
          </a:xfrm>
          <a:prstGeom prst="rect">
            <a:avLst/>
          </a:prstGeom>
        </p:spPr>
      </p:pic>
      <p:graphicFrame>
        <p:nvGraphicFramePr>
          <p:cNvPr id="5" name="Objekt 4">
            <a:extLst>
              <a:ext uri="{FF2B5EF4-FFF2-40B4-BE49-F238E27FC236}">
                <a16:creationId xmlns:a16="http://schemas.microsoft.com/office/drawing/2014/main" id="{FD2479FA-D4EB-44D5-BA6D-F1C8008E132C}"/>
              </a:ext>
            </a:extLst>
          </p:cNvPr>
          <p:cNvGraphicFramePr>
            <a:graphicFrameLocks noChangeAspect="1"/>
          </p:cNvGraphicFramePr>
          <p:nvPr>
            <p:extLst>
              <p:ext uri="{D42A27DB-BD31-4B8C-83A1-F6EECF244321}">
                <p14:modId xmlns:p14="http://schemas.microsoft.com/office/powerpoint/2010/main" val="217719880"/>
              </p:ext>
            </p:extLst>
          </p:nvPr>
        </p:nvGraphicFramePr>
        <p:xfrm>
          <a:off x="7890669" y="800708"/>
          <a:ext cx="1068387" cy="2373313"/>
        </p:xfrm>
        <a:graphic>
          <a:graphicData uri="http://schemas.openxmlformats.org/presentationml/2006/ole">
            <mc:AlternateContent xmlns:mc="http://schemas.openxmlformats.org/markup-compatibility/2006">
              <mc:Choice xmlns:v="urn:schemas-microsoft-com:vml" Requires="v">
                <p:oleObj name="CorelDRAW Home &amp; Student" r:id="rId6" imgW="1067795" imgH="2372681" progId="CorelDRAWHome.Graphic.21">
                  <p:embed/>
                </p:oleObj>
              </mc:Choice>
              <mc:Fallback>
                <p:oleObj name="CorelDRAW Home &amp; Student" r:id="rId6" imgW="1067795" imgH="2372681" progId="CorelDRAWHome.Graphic.21">
                  <p:embed/>
                  <p:pic>
                    <p:nvPicPr>
                      <p:cNvPr id="5" name="Objekt 4">
                        <a:extLst>
                          <a:ext uri="{FF2B5EF4-FFF2-40B4-BE49-F238E27FC236}">
                            <a16:creationId xmlns:a16="http://schemas.microsoft.com/office/drawing/2014/main" id="{FD2479FA-D4EB-44D5-BA6D-F1C8008E132C}"/>
                          </a:ext>
                        </a:extLst>
                      </p:cNvPr>
                      <p:cNvPicPr/>
                      <p:nvPr/>
                    </p:nvPicPr>
                    <p:blipFill>
                      <a:blip r:embed="rId7"/>
                      <a:stretch>
                        <a:fillRect/>
                      </a:stretch>
                    </p:blipFill>
                    <p:spPr>
                      <a:xfrm>
                        <a:off x="7890669" y="800708"/>
                        <a:ext cx="1068387" cy="2373313"/>
                      </a:xfrm>
                      <a:prstGeom prst="rect">
                        <a:avLst/>
                      </a:prstGeom>
                    </p:spPr>
                  </p:pic>
                </p:oleObj>
              </mc:Fallback>
            </mc:AlternateContent>
          </a:graphicData>
        </a:graphic>
      </p:graphicFrame>
    </p:spTree>
    <p:extLst>
      <p:ext uri="{BB962C8B-B14F-4D97-AF65-F5344CB8AC3E}">
        <p14:creationId xmlns:p14="http://schemas.microsoft.com/office/powerpoint/2010/main" val="33120510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000"/>
                            </p:stCondLst>
                            <p:childTnLst>
                              <p:par>
                                <p:cTn id="21" presetID="10" presetClass="exit" presetSubtype="0" fill="hold" grpId="1"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1DF2127-AD54-49BA-95B7-80340D82B8BB}" type="slidenum">
              <a:rPr lang="de-DE" altLang="de-DE" sz="1200">
                <a:latin typeface="Arial Black" panose="020B0A04020102020204" pitchFamily="34" charset="0"/>
              </a:rPr>
              <a:pPr algn="r"/>
              <a:t>38</a:t>
            </a:fld>
            <a:endParaRPr lang="de-DE" altLang="de-DE" sz="1200">
              <a:latin typeface="Arial Black" panose="020B0A04020102020204" pitchFamily="34" charset="0"/>
            </a:endParaRPr>
          </a:p>
        </p:txBody>
      </p:sp>
      <p:sp>
        <p:nvSpPr>
          <p:cNvPr id="450562" name="Rectangle 2"/>
          <p:cNvSpPr>
            <a:spLocks noGrp="1" noChangeArrowheads="1"/>
          </p:cNvSpPr>
          <p:nvPr>
            <p:ph type="title"/>
          </p:nvPr>
        </p:nvSpPr>
        <p:spPr>
          <a:xfrm>
            <a:off x="250825" y="669925"/>
            <a:ext cx="5834063" cy="557213"/>
          </a:xfrm>
        </p:spPr>
        <p:txBody>
          <a:bodyPr/>
          <a:lstStyle/>
          <a:p>
            <a:pPr eaLnBrk="1" hangingPunct="1"/>
            <a:r>
              <a:rPr lang="de-DE" altLang="de-DE" sz="2800" b="1"/>
              <a:t>Amateurfunk in Deutschland</a:t>
            </a:r>
          </a:p>
        </p:txBody>
      </p:sp>
      <p:sp>
        <p:nvSpPr>
          <p:cNvPr id="450563" name="Rectangle 3"/>
          <p:cNvSpPr>
            <a:spLocks noGrp="1" noChangeArrowheads="1"/>
          </p:cNvSpPr>
          <p:nvPr>
            <p:ph type="body" idx="1"/>
          </p:nvPr>
        </p:nvSpPr>
        <p:spPr>
          <a:xfrm>
            <a:off x="250825" y="1282700"/>
            <a:ext cx="8670925" cy="4968875"/>
          </a:xfrm>
        </p:spPr>
        <p:txBody>
          <a:bodyPr/>
          <a:lstStyle/>
          <a:p>
            <a:pPr eaLnBrk="1" hangingPunct="1">
              <a:spcBef>
                <a:spcPct val="30000"/>
              </a:spcBef>
              <a:buClr>
                <a:srgbClr val="FF0000"/>
              </a:buClr>
              <a:buSzTx/>
              <a:buFont typeface="Wingdings" panose="05000000000000000000" pitchFamily="2" charset="2"/>
              <a:buChar char="Ø"/>
            </a:pPr>
            <a:r>
              <a:rPr lang="de-DE" altLang="de-DE" sz="2400" b="1" dirty="0"/>
              <a:t>Nach dem 2. Weltkrieg wurde zunächst alle </a:t>
            </a:r>
            <a:r>
              <a:rPr lang="de-DE" sz="2400" b="1" dirty="0"/>
              <a:t>Telekommunikations-Infrastruktur von den Besatzungsmächten eingezogen, auch Brieftauben.</a:t>
            </a:r>
          </a:p>
          <a:p>
            <a:pPr eaLnBrk="1" hangingPunct="1">
              <a:spcBef>
                <a:spcPct val="30000"/>
              </a:spcBef>
              <a:buClr>
                <a:srgbClr val="FF0000"/>
              </a:buClr>
              <a:buSzTx/>
              <a:buFont typeface="Wingdings" panose="05000000000000000000" pitchFamily="2" charset="2"/>
              <a:buChar char="Ø"/>
            </a:pPr>
            <a:r>
              <a:rPr lang="de-DE" sz="2400" b="1" dirty="0"/>
              <a:t>Der Verwaltungsrat der Bizone (englische und amerikanische Besatzungszone) legte am 6. Dezember 1948 den Entwurf eines eigenständigen Gesetzes über den Amateurfunk vor.</a:t>
            </a:r>
          </a:p>
          <a:p>
            <a:pPr eaLnBrk="1" hangingPunct="1">
              <a:spcBef>
                <a:spcPct val="30000"/>
              </a:spcBef>
              <a:buClr>
                <a:srgbClr val="FF0000"/>
              </a:buClr>
              <a:buSzTx/>
              <a:buFont typeface="Wingdings" panose="05000000000000000000" pitchFamily="2" charset="2"/>
              <a:buChar char="Ø"/>
            </a:pPr>
            <a:r>
              <a:rPr lang="de-DE" sz="2400" b="1" dirty="0"/>
              <a:t>Allerdings zog sich dieses Verfahren in die Länge.</a:t>
            </a:r>
          </a:p>
          <a:p>
            <a:pPr eaLnBrk="1" hangingPunct="1">
              <a:spcBef>
                <a:spcPct val="30000"/>
              </a:spcBef>
              <a:buClr>
                <a:srgbClr val="FF0000"/>
              </a:buClr>
              <a:buSzTx/>
              <a:buFont typeface="Wingdings" panose="05000000000000000000" pitchFamily="2" charset="2"/>
              <a:buChar char="Ø"/>
            </a:pPr>
            <a:r>
              <a:rPr lang="de-DE" sz="2400" b="1" dirty="0"/>
              <a:t>Der Wirtschaftsrat verabschiedete das Amateurfunkgesetz am 14. März 1949. </a:t>
            </a:r>
            <a:endParaRPr lang="de-DE" altLang="de-DE" sz="2400" b="1" dirty="0"/>
          </a:p>
        </p:txBody>
      </p:sp>
      <p:pic>
        <p:nvPicPr>
          <p:cNvPr id="64517" name="Picture 4"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5"/>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4521"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0" name="Oval 12">
            <a:extLst>
              <a:ext uri="{FF2B5EF4-FFF2-40B4-BE49-F238E27FC236}">
                <a16:creationId xmlns:a16="http://schemas.microsoft.com/office/drawing/2014/main" id="{797980D9-FE35-4F40-91CD-37F43379837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FF44EE84-B3EA-4956-B79C-515FC793A7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696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2"/>
                                        </p:tgtEl>
                                        <p:attrNameLst>
                                          <p:attrName>style.visibility</p:attrName>
                                        </p:attrNameLst>
                                      </p:cBhvr>
                                      <p:to>
                                        <p:strVal val="visible"/>
                                      </p:to>
                                    </p:set>
                                    <p:animEffect transition="in" filter="fade">
                                      <p:cBhvr>
                                        <p:cTn id="7" dur="500"/>
                                        <p:tgtEl>
                                          <p:spTgt spid="4505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50563">
                                            <p:txEl>
                                              <p:pRg st="0" end="0"/>
                                            </p:txEl>
                                          </p:spTgt>
                                        </p:tgtEl>
                                        <p:attrNameLst>
                                          <p:attrName>style.visibility</p:attrName>
                                        </p:attrNameLst>
                                      </p:cBhvr>
                                      <p:to>
                                        <p:strVal val="visible"/>
                                      </p:to>
                                    </p:set>
                                    <p:animEffect transition="in" filter="fade">
                                      <p:cBhvr>
                                        <p:cTn id="14" dur="500"/>
                                        <p:tgtEl>
                                          <p:spTgt spid="450563">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50563">
                                            <p:txEl>
                                              <p:pRg st="1" end="1"/>
                                            </p:txEl>
                                          </p:spTgt>
                                        </p:tgtEl>
                                        <p:attrNameLst>
                                          <p:attrName>style.visibility</p:attrName>
                                        </p:attrNameLst>
                                      </p:cBhvr>
                                      <p:to>
                                        <p:strVal val="visible"/>
                                      </p:to>
                                    </p:set>
                                    <p:animEffect transition="in" filter="fade">
                                      <p:cBhvr>
                                        <p:cTn id="18" dur="500"/>
                                        <p:tgtEl>
                                          <p:spTgt spid="450563">
                                            <p:txEl>
                                              <p:pRg st="1" end="1"/>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50563">
                                            <p:txEl>
                                              <p:pRg st="2" end="2"/>
                                            </p:txEl>
                                          </p:spTgt>
                                        </p:tgtEl>
                                        <p:attrNameLst>
                                          <p:attrName>style.visibility</p:attrName>
                                        </p:attrNameLst>
                                      </p:cBhvr>
                                      <p:to>
                                        <p:strVal val="visible"/>
                                      </p:to>
                                    </p:set>
                                    <p:animEffect transition="in" filter="fade">
                                      <p:cBhvr>
                                        <p:cTn id="22" dur="500"/>
                                        <p:tgtEl>
                                          <p:spTgt spid="450563">
                                            <p:txEl>
                                              <p:pRg st="2" end="2"/>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50563">
                                            <p:txEl>
                                              <p:pRg st="3" end="3"/>
                                            </p:txEl>
                                          </p:spTgt>
                                        </p:tgtEl>
                                        <p:attrNameLst>
                                          <p:attrName>style.visibility</p:attrName>
                                        </p:attrNameLst>
                                      </p:cBhvr>
                                      <p:to>
                                        <p:strVal val="visible"/>
                                      </p:to>
                                    </p:set>
                                    <p:animEffect transition="in" filter="fade">
                                      <p:cBhvr>
                                        <p:cTn id="26" dur="500"/>
                                        <p:tgtEl>
                                          <p:spTgt spid="450563">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2" grpId="0"/>
      <p:bldP spid="10" grpId="0" animBg="1"/>
      <p:bldP spid="1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1DF2127-AD54-49BA-95B7-80340D82B8BB}" type="slidenum">
              <a:rPr lang="de-DE" altLang="de-DE" sz="1200">
                <a:latin typeface="Arial Black" panose="020B0A04020102020204" pitchFamily="34" charset="0"/>
              </a:rPr>
              <a:pPr algn="r"/>
              <a:t>39</a:t>
            </a:fld>
            <a:endParaRPr lang="de-DE" altLang="de-DE" sz="1200">
              <a:latin typeface="Arial Black" panose="020B0A04020102020204" pitchFamily="34" charset="0"/>
            </a:endParaRPr>
          </a:p>
        </p:txBody>
      </p:sp>
      <p:sp>
        <p:nvSpPr>
          <p:cNvPr id="450563" name="Rectangle 3"/>
          <p:cNvSpPr>
            <a:spLocks noGrp="1" noChangeArrowheads="1"/>
          </p:cNvSpPr>
          <p:nvPr>
            <p:ph type="body" idx="1"/>
          </p:nvPr>
        </p:nvSpPr>
        <p:spPr>
          <a:xfrm>
            <a:off x="250825" y="1282700"/>
            <a:ext cx="8670925" cy="4968875"/>
          </a:xfrm>
        </p:spPr>
        <p:txBody>
          <a:bodyPr/>
          <a:lstStyle/>
          <a:p>
            <a:pPr eaLnBrk="1" hangingPunct="1">
              <a:spcBef>
                <a:spcPct val="30000"/>
              </a:spcBef>
              <a:buClr>
                <a:srgbClr val="FF0000"/>
              </a:buClr>
              <a:buSzTx/>
              <a:buFont typeface="Wingdings" panose="05000000000000000000" pitchFamily="2" charset="2"/>
              <a:buChar char="Ø"/>
            </a:pPr>
            <a:r>
              <a:rPr lang="de-DE" altLang="de-DE" sz="2400" b="1" dirty="0"/>
              <a:t>In Deutschland gab es 2024 rund 61.300 Funkamateure.</a:t>
            </a:r>
          </a:p>
          <a:p>
            <a:pPr eaLnBrk="1" hangingPunct="1">
              <a:spcBef>
                <a:spcPct val="30000"/>
              </a:spcBef>
              <a:buClr>
                <a:srgbClr val="FF0000"/>
              </a:buClr>
              <a:buSzTx/>
              <a:buFont typeface="Wingdings" panose="05000000000000000000" pitchFamily="2" charset="2"/>
              <a:buChar char="Ø"/>
            </a:pPr>
            <a:r>
              <a:rPr lang="de-DE" altLang="de-DE" sz="2400" b="1" dirty="0"/>
              <a:t>Rund die Hälfte davon sind Mitglied im Deutschen Amateur Radio Club (DARC) in 25 Distrikten mit knapp 1.000 Ortsverbänden.</a:t>
            </a:r>
          </a:p>
          <a:p>
            <a:pPr eaLnBrk="1" hangingPunct="1">
              <a:spcBef>
                <a:spcPct val="30000"/>
              </a:spcBef>
              <a:buClr>
                <a:srgbClr val="FF0000"/>
              </a:buClr>
              <a:buSzTx/>
              <a:buFont typeface="Wingdings" panose="05000000000000000000" pitchFamily="2" charset="2"/>
              <a:buChar char="Ø"/>
            </a:pPr>
            <a:r>
              <a:rPr lang="de-DE" altLang="de-DE" sz="2400" b="1" dirty="0"/>
              <a:t>Der Distrikt Hamburg hat rund 1.300 Mitglieder in 39 Ortsverbänden.</a:t>
            </a:r>
          </a:p>
          <a:p>
            <a:pPr eaLnBrk="1" hangingPunct="1">
              <a:spcBef>
                <a:spcPct val="30000"/>
              </a:spcBef>
              <a:buClr>
                <a:srgbClr val="FF0000"/>
              </a:buClr>
              <a:buSzTx/>
              <a:buFont typeface="Wingdings" panose="05000000000000000000" pitchFamily="2" charset="2"/>
              <a:buChar char="Ø"/>
            </a:pPr>
            <a:r>
              <a:rPr lang="de-DE" altLang="de-DE" sz="2400" b="1" dirty="0"/>
              <a:t>Zum Ortsverband Hamburg-Alstertal gehören aktuell knapp 150 Mitglieder, das sind rund 11% aller Funkamateure im Distrikt Hamburg.</a:t>
            </a:r>
          </a:p>
          <a:p>
            <a:pPr eaLnBrk="1" hangingPunct="1">
              <a:spcBef>
                <a:spcPct val="30000"/>
              </a:spcBef>
              <a:buClr>
                <a:srgbClr val="FF0000"/>
              </a:buClr>
              <a:buSzTx/>
              <a:buFont typeface="Wingdings" panose="05000000000000000000" pitchFamily="2" charset="2"/>
              <a:buChar char="Ø"/>
            </a:pPr>
            <a:r>
              <a:rPr lang="de-DE" altLang="de-DE" sz="2400" b="1" dirty="0"/>
              <a:t>Damit sind wir der mit Abstand größte Ortsverband im Distrikt Hamburg und außerdem einer der größten in Deutschland!</a:t>
            </a:r>
          </a:p>
        </p:txBody>
      </p:sp>
      <p:pic>
        <p:nvPicPr>
          <p:cNvPr id="64517" name="Picture 4"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5"/>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4521"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 Unsere Ausbildung</a:t>
            </a:r>
          </a:p>
        </p:txBody>
      </p:sp>
      <p:sp>
        <p:nvSpPr>
          <p:cNvPr id="10" name="Oval 12">
            <a:extLst>
              <a:ext uri="{FF2B5EF4-FFF2-40B4-BE49-F238E27FC236}">
                <a16:creationId xmlns:a16="http://schemas.microsoft.com/office/drawing/2014/main" id="{797980D9-FE35-4F40-91CD-37F43379837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FF44EE84-B3EA-4956-B79C-515FC793A7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3871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0563">
                                            <p:txEl>
                                              <p:pRg st="0" end="0"/>
                                            </p:txEl>
                                          </p:spTgt>
                                        </p:tgtEl>
                                        <p:attrNameLst>
                                          <p:attrName>style.visibility</p:attrName>
                                        </p:attrNameLst>
                                      </p:cBhvr>
                                      <p:to>
                                        <p:strVal val="visible"/>
                                      </p:to>
                                    </p:set>
                                    <p:animEffect transition="in" filter="fade">
                                      <p:cBhvr>
                                        <p:cTn id="7" dur="500"/>
                                        <p:tgtEl>
                                          <p:spTgt spid="4505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50563">
                                            <p:txEl>
                                              <p:pRg st="1" end="1"/>
                                            </p:txEl>
                                          </p:spTgt>
                                        </p:tgtEl>
                                        <p:attrNameLst>
                                          <p:attrName>style.visibility</p:attrName>
                                        </p:attrNameLst>
                                      </p:cBhvr>
                                      <p:to>
                                        <p:strVal val="visible"/>
                                      </p:to>
                                    </p:set>
                                    <p:animEffect transition="in" filter="fade">
                                      <p:cBhvr>
                                        <p:cTn id="14" dur="500"/>
                                        <p:tgtEl>
                                          <p:spTgt spid="450563">
                                            <p:txEl>
                                              <p:pRg st="1" end="1"/>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50563">
                                            <p:txEl>
                                              <p:pRg st="2" end="2"/>
                                            </p:txEl>
                                          </p:spTgt>
                                        </p:tgtEl>
                                        <p:attrNameLst>
                                          <p:attrName>style.visibility</p:attrName>
                                        </p:attrNameLst>
                                      </p:cBhvr>
                                      <p:to>
                                        <p:strVal val="visible"/>
                                      </p:to>
                                    </p:set>
                                    <p:animEffect transition="in" filter="fade">
                                      <p:cBhvr>
                                        <p:cTn id="18" dur="500"/>
                                        <p:tgtEl>
                                          <p:spTgt spid="450563">
                                            <p:txEl>
                                              <p:pRg st="2" end="2"/>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50563">
                                            <p:txEl>
                                              <p:pRg st="3" end="3"/>
                                            </p:txEl>
                                          </p:spTgt>
                                        </p:tgtEl>
                                        <p:attrNameLst>
                                          <p:attrName>style.visibility</p:attrName>
                                        </p:attrNameLst>
                                      </p:cBhvr>
                                      <p:to>
                                        <p:strVal val="visible"/>
                                      </p:to>
                                    </p:set>
                                    <p:animEffect transition="in" filter="fade">
                                      <p:cBhvr>
                                        <p:cTn id="22" dur="500"/>
                                        <p:tgtEl>
                                          <p:spTgt spid="450563">
                                            <p:txEl>
                                              <p:pRg st="3" end="3"/>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50563">
                                            <p:txEl>
                                              <p:pRg st="4" end="4"/>
                                            </p:txEl>
                                          </p:spTgt>
                                        </p:tgtEl>
                                        <p:attrNameLst>
                                          <p:attrName>style.visibility</p:attrName>
                                        </p:attrNameLst>
                                      </p:cBhvr>
                                      <p:to>
                                        <p:strVal val="visible"/>
                                      </p:to>
                                    </p:set>
                                    <p:animEffect transition="in" filter="fade">
                                      <p:cBhvr>
                                        <p:cTn id="26" dur="500"/>
                                        <p:tgtEl>
                                          <p:spTgt spid="450563">
                                            <p:txEl>
                                              <p:pRg st="4" end="4"/>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42AE7-7243-4DC6-8B70-07311F7028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441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441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007D"/>
                </a:solidFill>
                <a:effectLst/>
                <a:uLnTx/>
                <a:uFillTx/>
                <a:latin typeface="Arial" panose="020B0604020202020204" pitchFamily="34" charset="0"/>
                <a:ea typeface="+mn-ea"/>
                <a:cs typeface="+mn-cs"/>
              </a:rPr>
              <a:t>Ausbildung E13</a:t>
            </a:r>
          </a:p>
        </p:txBody>
      </p:sp>
      <p:sp>
        <p:nvSpPr>
          <p:cNvPr id="444420" name="Text Box 4"/>
          <p:cNvSpPr txBox="1">
            <a:spLocks noChangeArrowheads="1"/>
          </p:cNvSpPr>
          <p:nvPr/>
        </p:nvSpPr>
        <p:spPr bwMode="auto">
          <a:xfrm>
            <a:off x="250824" y="1273175"/>
            <a:ext cx="8823325"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das Miteinander gelten bestimmte Regeln:</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Damit Ihr die PKWs auf dem Schulgelände parken könnt werden wir die Zufahrt zum Schulgelände von 18:30 bis ca. 19:30 Uhr offen halten.</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Kommt Ihr später solltet Ihr das Auto in der Umgebung parken, jedoch </a:t>
            </a:r>
            <a:r>
              <a:rPr lang="de-DE" altLang="de-DE" sz="2400" b="1" u="sng" dirty="0">
                <a:solidFill>
                  <a:srgbClr val="000000"/>
                </a:solidFill>
              </a:rPr>
              <a:t>bitte nicht </a:t>
            </a:r>
            <a:r>
              <a:rPr lang="de-DE" altLang="de-DE" sz="2400" b="1" dirty="0">
                <a:solidFill>
                  <a:srgbClr val="000000"/>
                </a:solidFill>
              </a:rPr>
              <a:t>auf den Parkplätzen des Restaurants. </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Damit keine Gäste des Lokals ihre Autos auf dem Schulhof abstellen können, müssen wir die Schranke während des Unterrichts verschlossen halten.</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Für die Ausfahrt öffnet die Schranke bei Herannahen automatisch.</a:t>
            </a:r>
          </a:p>
        </p:txBody>
      </p:sp>
      <p:sp>
        <p:nvSpPr>
          <p:cNvPr id="44442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4424"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Text Box 11">
            <a:extLst>
              <a:ext uri="{FF2B5EF4-FFF2-40B4-BE49-F238E27FC236}">
                <a16:creationId xmlns:a16="http://schemas.microsoft.com/office/drawing/2014/main" id="{D33A34C5-CB39-4DE6-B100-21C49DC8C2F9}"/>
              </a:ext>
            </a:extLst>
          </p:cNvPr>
          <p:cNvSpPr txBox="1">
            <a:spLocks noChangeArrowheads="1"/>
          </p:cNvSpPr>
          <p:nvPr/>
        </p:nvSpPr>
        <p:spPr bwMode="auto">
          <a:xfrm>
            <a:off x="250825" y="709536"/>
            <a:ext cx="8629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57188" lvl="0" indent="-357188" eaLnBrk="1" hangingPunct="1">
              <a:spcBef>
                <a:spcPct val="30000"/>
              </a:spcBef>
              <a:buClr>
                <a:srgbClr val="F82502"/>
              </a:buClr>
              <a:defRPr/>
            </a:pPr>
            <a:r>
              <a:rPr lang="de-DE" altLang="de-DE" b="1" dirty="0">
                <a:solidFill>
                  <a:srgbClr val="000000"/>
                </a:solidFill>
              </a:rPr>
              <a:t>Darauf sollten wir uns vorher einigen:</a:t>
            </a:r>
          </a:p>
        </p:txBody>
      </p:sp>
      <p:sp>
        <p:nvSpPr>
          <p:cNvPr id="12" name="Oval 12">
            <a:extLst>
              <a:ext uri="{FF2B5EF4-FFF2-40B4-BE49-F238E27FC236}">
                <a16:creationId xmlns:a16="http://schemas.microsoft.com/office/drawing/2014/main" id="{DCE846DC-CB3E-4F78-AB01-2EC0AFDDBC6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13472405-E9BE-4802-AE3D-2E94D21158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209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44420">
                                            <p:txEl>
                                              <p:pRg st="0" end="0"/>
                                            </p:txEl>
                                          </p:spTgt>
                                        </p:tgtEl>
                                        <p:attrNameLst>
                                          <p:attrName>style.visibility</p:attrName>
                                        </p:attrNameLst>
                                      </p:cBhvr>
                                      <p:to>
                                        <p:strVal val="visible"/>
                                      </p:to>
                                    </p:set>
                                    <p:animEffect transition="in" filter="fade">
                                      <p:cBhvr>
                                        <p:cTn id="14" dur="500"/>
                                        <p:tgtEl>
                                          <p:spTgt spid="444420">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44420">
                                            <p:txEl>
                                              <p:pRg st="1" end="1"/>
                                            </p:txEl>
                                          </p:spTgt>
                                        </p:tgtEl>
                                        <p:attrNameLst>
                                          <p:attrName>style.visibility</p:attrName>
                                        </p:attrNameLst>
                                      </p:cBhvr>
                                      <p:to>
                                        <p:strVal val="visible"/>
                                      </p:to>
                                    </p:set>
                                    <p:animEffect transition="in" filter="fade">
                                      <p:cBhvr>
                                        <p:cTn id="18" dur="500"/>
                                        <p:tgtEl>
                                          <p:spTgt spid="444420">
                                            <p:txEl>
                                              <p:pRg st="1" end="1"/>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44420">
                                            <p:txEl>
                                              <p:pRg st="2" end="2"/>
                                            </p:txEl>
                                          </p:spTgt>
                                        </p:tgtEl>
                                        <p:attrNameLst>
                                          <p:attrName>style.visibility</p:attrName>
                                        </p:attrNameLst>
                                      </p:cBhvr>
                                      <p:to>
                                        <p:strVal val="visible"/>
                                      </p:to>
                                    </p:set>
                                    <p:animEffect transition="in" filter="fade">
                                      <p:cBhvr>
                                        <p:cTn id="22" dur="500"/>
                                        <p:tgtEl>
                                          <p:spTgt spid="444420">
                                            <p:txEl>
                                              <p:pRg st="2" end="2"/>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44420">
                                            <p:txEl>
                                              <p:pRg st="3" end="3"/>
                                            </p:txEl>
                                          </p:spTgt>
                                        </p:tgtEl>
                                        <p:attrNameLst>
                                          <p:attrName>style.visibility</p:attrName>
                                        </p:attrNameLst>
                                      </p:cBhvr>
                                      <p:to>
                                        <p:strVal val="visible"/>
                                      </p:to>
                                    </p:set>
                                    <p:animEffect transition="in" filter="fade">
                                      <p:cBhvr>
                                        <p:cTn id="26" dur="500"/>
                                        <p:tgtEl>
                                          <p:spTgt spid="444420">
                                            <p:txEl>
                                              <p:pRg st="3" end="3"/>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444420">
                                            <p:txEl>
                                              <p:pRg st="4" end="4"/>
                                            </p:txEl>
                                          </p:spTgt>
                                        </p:tgtEl>
                                        <p:attrNameLst>
                                          <p:attrName>style.visibility</p:attrName>
                                        </p:attrNameLst>
                                      </p:cBhvr>
                                      <p:to>
                                        <p:strVal val="visible"/>
                                      </p:to>
                                    </p:set>
                                    <p:animEffect transition="in" filter="fade">
                                      <p:cBhvr>
                                        <p:cTn id="30" dur="500"/>
                                        <p:tgtEl>
                                          <p:spTgt spid="444420">
                                            <p:txEl>
                                              <p:pRg st="4" end="4"/>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B8A55F55-F3EF-4EF1-AFFA-E13BD8B1D0A6}" type="slidenum">
              <a:rPr lang="de-DE" altLang="de-DE" sz="1200">
                <a:latin typeface="Arial Black" panose="020B0A04020102020204" pitchFamily="34" charset="0"/>
              </a:rPr>
              <a:pPr algn="r"/>
              <a:t>40</a:t>
            </a:fld>
            <a:endParaRPr lang="de-DE" altLang="de-DE" sz="1200">
              <a:latin typeface="Arial Black" panose="020B0A04020102020204" pitchFamily="34" charset="0"/>
            </a:endParaRPr>
          </a:p>
        </p:txBody>
      </p:sp>
      <p:pic>
        <p:nvPicPr>
          <p:cNvPr id="62467"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2471" name="Text Box 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1"/>
                </a:solidFill>
              </a:rPr>
              <a:t> </a:t>
            </a:r>
            <a:r>
              <a:rPr lang="de-DE" altLang="de-DE" sz="1800" dirty="0">
                <a:solidFill>
                  <a:schemeClr val="bg1"/>
                </a:solidFill>
              </a:rPr>
              <a:t>Unsere Ausbildung</a:t>
            </a:r>
          </a:p>
        </p:txBody>
      </p:sp>
      <p:sp>
        <p:nvSpPr>
          <p:cNvPr id="452615" name="Text Box 7"/>
          <p:cNvSpPr txBox="1">
            <a:spLocks noChangeArrowheads="1"/>
          </p:cNvSpPr>
          <p:nvPr/>
        </p:nvSpPr>
        <p:spPr bwMode="auto">
          <a:xfrm>
            <a:off x="250825" y="706582"/>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de-DE" altLang="de-DE" b="1" dirty="0"/>
              <a:t>Der DARC</a:t>
            </a:r>
          </a:p>
        </p:txBody>
      </p:sp>
      <p:sp>
        <p:nvSpPr>
          <p:cNvPr id="452616" name="Text Box 8"/>
          <p:cNvSpPr txBox="1">
            <a:spLocks noChangeArrowheads="1"/>
          </p:cNvSpPr>
          <p:nvPr/>
        </p:nvSpPr>
        <p:spPr bwMode="auto">
          <a:xfrm>
            <a:off x="250825" y="1293957"/>
            <a:ext cx="543718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lgn="l">
              <a:defRPr>
                <a:solidFill>
                  <a:schemeClr val="tx1"/>
                </a:solidFill>
                <a:latin typeface="Arial" panose="020B0604020202020204" pitchFamily="34" charset="0"/>
              </a:defRPr>
            </a:lvl1pPr>
            <a:lvl2pPr marL="539750"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Clr>
                <a:srgbClr val="FF0000"/>
              </a:buClr>
              <a:buFont typeface="Wingdings" panose="05000000000000000000" pitchFamily="2" charset="2"/>
              <a:buChar char="Ø"/>
              <a:defRPr/>
            </a:pPr>
            <a:r>
              <a:rPr lang="de-DE" altLang="de-DE" sz="2400" b="1" dirty="0"/>
              <a:t>Der Deutsche Amateur-Radio-Club e. V. ist am 10. September 1950 als Verband der deutschen Funkamateure gegründet worden.</a:t>
            </a:r>
            <a:r>
              <a:rPr lang="de-DE" altLang="de-DE" dirty="0">
                <a:effectLst>
                  <a:outerShdw blurRad="38100" dist="38100" dir="2700000" algn="tl">
                    <a:srgbClr val="FFFFFF"/>
                  </a:outerShdw>
                </a:effectLst>
              </a:rPr>
              <a:t> </a:t>
            </a:r>
          </a:p>
          <a:p>
            <a:pPr eaLnBrk="1" hangingPunct="1">
              <a:spcAft>
                <a:spcPts val="600"/>
              </a:spcAft>
              <a:buClr>
                <a:srgbClr val="FF0000"/>
              </a:buClr>
              <a:buFont typeface="Wingdings" panose="05000000000000000000" pitchFamily="2" charset="2"/>
              <a:buChar char="Ø"/>
              <a:defRPr/>
            </a:pPr>
            <a:r>
              <a:rPr lang="de-DE" altLang="de-DE" sz="2400" b="1" dirty="0"/>
              <a:t>Er vertritt in Deutschland die Interessen der Funkamateure gegenüber den Behörden. </a:t>
            </a:r>
          </a:p>
          <a:p>
            <a:pPr eaLnBrk="1" hangingPunct="1">
              <a:spcAft>
                <a:spcPts val="600"/>
              </a:spcAft>
              <a:buClr>
                <a:srgbClr val="FF0000"/>
              </a:buClr>
              <a:buFont typeface="Wingdings" panose="05000000000000000000" pitchFamily="2" charset="2"/>
              <a:buChar char="Ø"/>
              <a:defRPr/>
            </a:pPr>
            <a:r>
              <a:rPr lang="de-DE" altLang="de-DE" sz="2400" b="1" dirty="0"/>
              <a:t>Der DARC ist heute einer der größten Mitgliedsverbände weltweit.</a:t>
            </a:r>
            <a:endParaRPr lang="de-DE" altLang="de-DE" sz="2400" b="1" dirty="0">
              <a:effectLst>
                <a:outerShdw blurRad="38100" dist="38100" dir="2700000" algn="tl">
                  <a:srgbClr val="FFFFFF"/>
                </a:outerShdw>
              </a:effectLst>
            </a:endParaRPr>
          </a:p>
        </p:txBody>
      </p:sp>
      <p:pic>
        <p:nvPicPr>
          <p:cNvPr id="5" name="Grafik 4">
            <a:extLst>
              <a:ext uri="{FF2B5EF4-FFF2-40B4-BE49-F238E27FC236}">
                <a16:creationId xmlns:a16="http://schemas.microsoft.com/office/drawing/2014/main" id="{90CF128A-2A28-4A46-A9E4-93D602A295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864" y="1204913"/>
            <a:ext cx="3597312" cy="1907090"/>
          </a:xfrm>
          <a:prstGeom prst="rect">
            <a:avLst/>
          </a:prstGeom>
        </p:spPr>
      </p:pic>
      <p:sp>
        <p:nvSpPr>
          <p:cNvPr id="11" name="Oval 12">
            <a:extLst>
              <a:ext uri="{FF2B5EF4-FFF2-40B4-BE49-F238E27FC236}">
                <a16:creationId xmlns:a16="http://schemas.microsoft.com/office/drawing/2014/main" id="{7729CB60-6821-4236-9C26-0DB8FD6F1C12}"/>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D0A923ED-25DC-44B8-86E8-5286F25F97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2615">
                                            <p:txEl>
                                              <p:pRg st="0" end="0"/>
                                            </p:txEl>
                                          </p:spTgt>
                                        </p:tgtEl>
                                        <p:attrNameLst>
                                          <p:attrName>style.visibility</p:attrName>
                                        </p:attrNameLst>
                                      </p:cBhvr>
                                      <p:to>
                                        <p:strVal val="visible"/>
                                      </p:to>
                                    </p:set>
                                    <p:animEffect transition="in" filter="fade">
                                      <p:cBhvr>
                                        <p:cTn id="7" dur="500"/>
                                        <p:tgtEl>
                                          <p:spTgt spid="4526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52616">
                                            <p:txEl>
                                              <p:pRg st="0" end="0"/>
                                            </p:txEl>
                                          </p:spTgt>
                                        </p:tgtEl>
                                        <p:attrNameLst>
                                          <p:attrName>style.visibility</p:attrName>
                                        </p:attrNameLst>
                                      </p:cBhvr>
                                      <p:to>
                                        <p:strVal val="visible"/>
                                      </p:to>
                                    </p:set>
                                    <p:animEffect transition="in" filter="fade">
                                      <p:cBhvr>
                                        <p:cTn id="14" dur="500"/>
                                        <p:tgtEl>
                                          <p:spTgt spid="452616">
                                            <p:txEl>
                                              <p:pRg st="0" end="0"/>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nodeType="afterGroup">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452616">
                                            <p:txEl>
                                              <p:pRg st="1" end="1"/>
                                            </p:txEl>
                                          </p:spTgt>
                                        </p:tgtEl>
                                        <p:attrNameLst>
                                          <p:attrName>style.visibility</p:attrName>
                                        </p:attrNameLst>
                                      </p:cBhvr>
                                      <p:to>
                                        <p:strVal val="visible"/>
                                      </p:to>
                                    </p:set>
                                    <p:animEffect transition="in" filter="fade">
                                      <p:cBhvr>
                                        <p:cTn id="21" dur="500"/>
                                        <p:tgtEl>
                                          <p:spTgt spid="452616">
                                            <p:txEl>
                                              <p:pRg st="1" end="1"/>
                                            </p:txEl>
                                          </p:spTgt>
                                        </p:tgtEl>
                                      </p:cBhvr>
                                    </p:animEffect>
                                  </p:childTnLst>
                                </p:cTn>
                              </p:par>
                            </p:childTnLst>
                          </p:cTn>
                        </p:par>
                        <p:par>
                          <p:cTn id="22" fill="hold" nodeType="afterGroup">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452616">
                                            <p:txEl>
                                              <p:pRg st="2" end="2"/>
                                            </p:txEl>
                                          </p:spTgt>
                                        </p:tgtEl>
                                        <p:attrNameLst>
                                          <p:attrName>style.visibility</p:attrName>
                                        </p:attrNameLst>
                                      </p:cBhvr>
                                      <p:to>
                                        <p:strVal val="visible"/>
                                      </p:to>
                                    </p:set>
                                    <p:animEffect transition="in" filter="fade">
                                      <p:cBhvr>
                                        <p:cTn id="25" dur="500"/>
                                        <p:tgtEl>
                                          <p:spTgt spid="452616">
                                            <p:txEl>
                                              <p:pRg st="2" end="2"/>
                                            </p:txEl>
                                          </p:spTgt>
                                        </p:tgtEl>
                                      </p:cBhvr>
                                    </p:animEffect>
                                  </p:childTnLst>
                                </p:cTn>
                              </p:par>
                            </p:childTnLst>
                          </p:cTn>
                        </p:par>
                        <p:par>
                          <p:cTn id="26" fill="hold">
                            <p:stCondLst>
                              <p:cond delay="3500"/>
                            </p:stCondLst>
                            <p:childTnLst>
                              <p:par>
                                <p:cTn id="27" presetID="10" presetClass="exit" presetSubtype="0" fill="hold" grpId="1" nodeType="after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63A0DEDD-B2D5-427B-A300-D8E560EA4F19}" type="slidenum">
              <a:rPr lang="de-DE" altLang="de-DE" sz="1200">
                <a:latin typeface="Arial Black" panose="020B0A04020102020204" pitchFamily="34" charset="0"/>
              </a:rPr>
              <a:pPr algn="r"/>
              <a:t>41</a:t>
            </a:fld>
            <a:endParaRPr lang="de-DE" altLang="de-DE" sz="1200">
              <a:latin typeface="Arial Black" panose="020B0A04020102020204" pitchFamily="34" charset="0"/>
            </a:endParaRPr>
          </a:p>
        </p:txBody>
      </p:sp>
      <p:pic>
        <p:nvPicPr>
          <p:cNvPr id="45465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1646238"/>
            <a:ext cx="67691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59" name="Rectangle 3"/>
          <p:cNvSpPr>
            <a:spLocks noGrp="1" noChangeArrowheads="1"/>
          </p:cNvSpPr>
          <p:nvPr>
            <p:ph type="title"/>
          </p:nvPr>
        </p:nvSpPr>
        <p:spPr>
          <a:xfrm>
            <a:off x="250825" y="506413"/>
            <a:ext cx="8642350" cy="1295400"/>
          </a:xfrm>
        </p:spPr>
        <p:txBody>
          <a:bodyPr/>
          <a:lstStyle/>
          <a:p>
            <a:pPr algn="ctr" eaLnBrk="1" hangingPunct="1"/>
            <a:r>
              <a:rPr lang="de-DE" altLang="de-DE" sz="2400" b="1">
                <a:cs typeface="Arial" panose="020B0604020202020204" pitchFamily="34" charset="0"/>
              </a:rPr>
              <a:t>Die Geschäftsstelle des DARC und das Gebäude des DARC Verlages in 34225 Baunatal</a:t>
            </a:r>
          </a:p>
        </p:txBody>
      </p:sp>
      <p:graphicFrame>
        <p:nvGraphicFramePr>
          <p:cNvPr id="454660" name="Object 4"/>
          <p:cNvGraphicFramePr>
            <a:graphicFrameLocks noGrp="1" noChangeAspect="1"/>
          </p:cNvGraphicFramePr>
          <p:nvPr>
            <p:ph idx="1"/>
          </p:nvPr>
        </p:nvGraphicFramePr>
        <p:xfrm>
          <a:off x="5867400" y="1662113"/>
          <a:ext cx="1925638" cy="1335087"/>
        </p:xfrm>
        <a:graphic>
          <a:graphicData uri="http://schemas.openxmlformats.org/presentationml/2006/ole">
            <mc:AlternateContent xmlns:mc="http://schemas.openxmlformats.org/markup-compatibility/2006">
              <mc:Choice xmlns:v="urn:schemas-microsoft-com:vml" Requires="v">
                <p:oleObj name="CorelDRAW" r:id="rId4" imgW="1925193" imgH="1335430" progId="CorelDRAW.Graphic.10">
                  <p:embed/>
                </p:oleObj>
              </mc:Choice>
              <mc:Fallback>
                <p:oleObj name="CorelDRAW" r:id="rId4" imgW="1925193" imgH="1335430" progId="CorelDRAW.Graphic.10">
                  <p:embed/>
                  <p:pic>
                    <p:nvPicPr>
                      <p:cNvPr id="45466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62113"/>
                        <a:ext cx="1925638"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4664" name="Text Box 8"/>
          <p:cNvSpPr txBox="1">
            <a:spLocks noChangeArrowheads="1"/>
          </p:cNvSpPr>
          <p:nvPr/>
        </p:nvSpPr>
        <p:spPr bwMode="auto">
          <a:xfrm>
            <a:off x="309563" y="55372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de-DE" altLang="de-DE" sz="1800">
                <a:effectLst>
                  <a:outerShdw blurRad="38100" dist="38100" dir="2700000" algn="tl">
                    <a:srgbClr val="FFFFFF"/>
                  </a:outerShdw>
                </a:effectLst>
              </a:rPr>
              <a:t>                  </a:t>
            </a:r>
          </a:p>
        </p:txBody>
      </p:sp>
      <p:sp>
        <p:nvSpPr>
          <p:cNvPr id="454665" name="Text Box 9"/>
          <p:cNvSpPr txBox="1">
            <a:spLocks noChangeArrowheads="1"/>
          </p:cNvSpPr>
          <p:nvPr/>
        </p:nvSpPr>
        <p:spPr bwMode="auto">
          <a:xfrm>
            <a:off x="431800" y="5372100"/>
            <a:ext cx="40338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600" b="1"/>
              <a:t>In das linke Gebäude zog 1972 die </a:t>
            </a:r>
          </a:p>
          <a:p>
            <a:pPr algn="l" eaLnBrk="1" hangingPunct="1"/>
            <a:r>
              <a:rPr lang="de-DE" altLang="de-DE" sz="1600" b="1"/>
              <a:t>Geschäftsstelle ein. Heute ist dort die DARC-Verlags GmbH untergebracht.</a:t>
            </a:r>
          </a:p>
          <a:p>
            <a:pPr algn="l" eaLnBrk="1" hangingPunct="1"/>
            <a:r>
              <a:rPr lang="de-DE" altLang="de-DE" sz="1600" b="1"/>
              <a:t>Die Funkstation DF0AFZ ist im Turm installiert.</a:t>
            </a:r>
          </a:p>
        </p:txBody>
      </p:sp>
      <p:sp>
        <p:nvSpPr>
          <p:cNvPr id="454666" name="Text Box 10"/>
          <p:cNvSpPr txBox="1">
            <a:spLocks noChangeArrowheads="1"/>
          </p:cNvSpPr>
          <p:nvPr/>
        </p:nvSpPr>
        <p:spPr bwMode="auto">
          <a:xfrm>
            <a:off x="4427538" y="5445125"/>
            <a:ext cx="4449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endParaRPr lang="de-DE" altLang="de-DE" sz="1600">
              <a:effectLst>
                <a:outerShdw blurRad="38100" dist="38100" dir="2700000" algn="tl">
                  <a:srgbClr val="FFFFFF"/>
                </a:outerShdw>
              </a:effectLst>
            </a:endParaRPr>
          </a:p>
        </p:txBody>
      </p:sp>
      <p:sp>
        <p:nvSpPr>
          <p:cNvPr id="454667" name="Text Box 11"/>
          <p:cNvSpPr txBox="1">
            <a:spLocks noChangeArrowheads="1"/>
          </p:cNvSpPr>
          <p:nvPr/>
        </p:nvSpPr>
        <p:spPr bwMode="auto">
          <a:xfrm>
            <a:off x="4643438" y="5373688"/>
            <a:ext cx="43211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600" b="1"/>
              <a:t>Im rechten - später errichteten Gebäude – befindet sich heute die Geschäftsstelle des DARC eV.</a:t>
            </a:r>
          </a:p>
        </p:txBody>
      </p:sp>
      <p:pic>
        <p:nvPicPr>
          <p:cNvPr id="66572" name="Picture 13" descr="Dar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Text Box 14"/>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6574" name="Text Box 15"/>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5" name="Oval 12">
            <a:extLst>
              <a:ext uri="{FF2B5EF4-FFF2-40B4-BE49-F238E27FC236}">
                <a16:creationId xmlns:a16="http://schemas.microsoft.com/office/drawing/2014/main" id="{D9AB1FF4-0C2B-4A81-B285-3DB8D477B0A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6" name="Picture 45" descr="Weiter">
            <a:extLst>
              <a:ext uri="{FF2B5EF4-FFF2-40B4-BE49-F238E27FC236}">
                <a16:creationId xmlns:a16="http://schemas.microsoft.com/office/drawing/2014/main" id="{A51EDDBD-38F5-4F26-80A9-BD24936E3D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fade">
                                      <p:cBhvr>
                                        <p:cTn id="7" dur="500"/>
                                        <p:tgtEl>
                                          <p:spTgt spid="4546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500"/>
                                  </p:stCondLst>
                                  <p:childTnLst>
                                    <p:set>
                                      <p:cBhvr>
                                        <p:cTn id="12" dur="1" fill="hold">
                                          <p:stCondLst>
                                            <p:cond delay="0"/>
                                          </p:stCondLst>
                                        </p:cTn>
                                        <p:tgtEl>
                                          <p:spTgt spid="454658"/>
                                        </p:tgtEl>
                                        <p:attrNameLst>
                                          <p:attrName>style.visibility</p:attrName>
                                        </p:attrNameLst>
                                      </p:cBhvr>
                                      <p:to>
                                        <p:strVal val="visible"/>
                                      </p:to>
                                    </p:set>
                                    <p:animEffect transition="in" filter="fade">
                                      <p:cBhvr>
                                        <p:cTn id="13" dur="500"/>
                                        <p:tgtEl>
                                          <p:spTgt spid="454658"/>
                                        </p:tgtEl>
                                      </p:cBhvr>
                                    </p:animEffect>
                                  </p:childTnLst>
                                </p:cTn>
                              </p:par>
                              <p:par>
                                <p:cTn id="14" presetID="10" presetClass="entr" presetSubtype="0" fill="hold" nodeType="withEffect">
                                  <p:stCondLst>
                                    <p:cond delay="500"/>
                                  </p:stCondLst>
                                  <p:childTnLst>
                                    <p:set>
                                      <p:cBhvr>
                                        <p:cTn id="15" dur="1" fill="hold">
                                          <p:stCondLst>
                                            <p:cond delay="0"/>
                                          </p:stCondLst>
                                        </p:cTn>
                                        <p:tgtEl>
                                          <p:spTgt spid="454660"/>
                                        </p:tgtEl>
                                        <p:attrNameLst>
                                          <p:attrName>style.visibility</p:attrName>
                                        </p:attrNameLst>
                                      </p:cBhvr>
                                      <p:to>
                                        <p:strVal val="visible"/>
                                      </p:to>
                                    </p:set>
                                    <p:animEffect transition="in" filter="fade">
                                      <p:cBhvr>
                                        <p:cTn id="16" dur="500"/>
                                        <p:tgtEl>
                                          <p:spTgt spid="454660"/>
                                        </p:tgtEl>
                                      </p:cBhvr>
                                    </p:animEffect>
                                  </p:childTnLst>
                                </p:cTn>
                              </p:par>
                            </p:childTnLst>
                          </p:cTn>
                        </p:par>
                        <p:par>
                          <p:cTn id="17" fill="hold" nodeType="afterGroup">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454665"/>
                                        </p:tgtEl>
                                        <p:attrNameLst>
                                          <p:attrName>style.visibility</p:attrName>
                                        </p:attrNameLst>
                                      </p:cBhvr>
                                      <p:to>
                                        <p:strVal val="visible"/>
                                      </p:to>
                                    </p:set>
                                    <p:animEffect transition="in" filter="fade">
                                      <p:cBhvr>
                                        <p:cTn id="20" dur="500"/>
                                        <p:tgtEl>
                                          <p:spTgt spid="454665"/>
                                        </p:tgtEl>
                                      </p:cBhvr>
                                    </p:animEffect>
                                  </p:childTnLst>
                                </p:cTn>
                              </p:par>
                            </p:childTnLst>
                          </p:cTn>
                        </p:par>
                        <p:par>
                          <p:cTn id="21" fill="hold" nodeType="afterGroup">
                            <p:stCondLst>
                              <p:cond delay="2000"/>
                            </p:stCondLst>
                            <p:childTnLst>
                              <p:par>
                                <p:cTn id="22" presetID="10" presetClass="entr" presetSubtype="0" fill="hold" grpId="0" nodeType="afterEffect">
                                  <p:stCondLst>
                                    <p:cond delay="500"/>
                                  </p:stCondLst>
                                  <p:childTnLst>
                                    <p:set>
                                      <p:cBhvr>
                                        <p:cTn id="23" dur="1" fill="hold">
                                          <p:stCondLst>
                                            <p:cond delay="0"/>
                                          </p:stCondLst>
                                        </p:cTn>
                                        <p:tgtEl>
                                          <p:spTgt spid="454667"/>
                                        </p:tgtEl>
                                        <p:attrNameLst>
                                          <p:attrName>style.visibility</p:attrName>
                                        </p:attrNameLst>
                                      </p:cBhvr>
                                      <p:to>
                                        <p:strVal val="visible"/>
                                      </p:to>
                                    </p:set>
                                    <p:animEffect transition="in" filter="fade">
                                      <p:cBhvr>
                                        <p:cTn id="24" dur="500"/>
                                        <p:tgtEl>
                                          <p:spTgt spid="454667"/>
                                        </p:tgtEl>
                                      </p:cBhvr>
                                    </p:animEffect>
                                  </p:childTnLst>
                                </p:cTn>
                              </p:par>
                            </p:childTnLst>
                          </p:cTn>
                        </p:par>
                        <p:par>
                          <p:cTn id="25" fill="hold">
                            <p:stCondLst>
                              <p:cond delay="3000"/>
                            </p:stCondLst>
                            <p:childTnLst>
                              <p:par>
                                <p:cTn id="26" presetID="10" presetClass="exit" presetSubtype="0" fill="hold" grpId="1" nodeType="after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p:bldP spid="454665" grpId="0"/>
      <p:bldP spid="454667" grpId="0"/>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F86EEEF1-0F9E-497D-9733-F5232DB7E193}" type="slidenum">
              <a:rPr lang="de-DE" altLang="de-DE" sz="1200">
                <a:latin typeface="Arial Black" panose="020B0A04020102020204" pitchFamily="34" charset="0"/>
              </a:rPr>
              <a:pPr algn="r"/>
              <a:t>42</a:t>
            </a:fld>
            <a:endParaRPr lang="de-DE" altLang="de-DE" sz="1200">
              <a:latin typeface="Arial Black" panose="020B0A04020102020204" pitchFamily="34" charset="0"/>
            </a:endParaRPr>
          </a:p>
        </p:txBody>
      </p:sp>
      <p:sp>
        <p:nvSpPr>
          <p:cNvPr id="456706" name="Rectangle 2"/>
          <p:cNvSpPr>
            <a:spLocks noGrp="1" noChangeArrowheads="1"/>
          </p:cNvSpPr>
          <p:nvPr>
            <p:ph type="title"/>
          </p:nvPr>
        </p:nvSpPr>
        <p:spPr>
          <a:xfrm>
            <a:off x="250825" y="649288"/>
            <a:ext cx="4789488" cy="603250"/>
          </a:xfrm>
        </p:spPr>
        <p:txBody>
          <a:bodyPr/>
          <a:lstStyle/>
          <a:p>
            <a:pPr eaLnBrk="1" hangingPunct="1"/>
            <a:r>
              <a:rPr lang="de-DE" altLang="de-DE" sz="2800" b="1">
                <a:cs typeface="Arial" panose="020B0604020202020204" pitchFamily="34" charset="0"/>
              </a:rPr>
              <a:t>Die Aufgaben des DARC</a:t>
            </a:r>
          </a:p>
        </p:txBody>
      </p:sp>
      <p:sp>
        <p:nvSpPr>
          <p:cNvPr id="456707" name="Rectangle 3"/>
          <p:cNvSpPr>
            <a:spLocks noGrp="1" noChangeArrowheads="1"/>
          </p:cNvSpPr>
          <p:nvPr>
            <p:ph type="body" idx="1"/>
          </p:nvPr>
        </p:nvSpPr>
        <p:spPr>
          <a:xfrm>
            <a:off x="250825" y="1276350"/>
            <a:ext cx="8642350" cy="522288"/>
          </a:xfrm>
        </p:spPr>
        <p:txBody>
          <a:bodyPr/>
          <a:lstStyle/>
          <a:p>
            <a:pPr eaLnBrk="1" hangingPunct="1">
              <a:buClr>
                <a:srgbClr val="FF0000"/>
              </a:buClr>
              <a:buSzTx/>
              <a:buFont typeface="Wingdings" panose="05000000000000000000" pitchFamily="2" charset="2"/>
              <a:buChar char="Ø"/>
            </a:pPr>
            <a:r>
              <a:rPr lang="de-DE" altLang="de-DE" sz="2400" b="1">
                <a:cs typeface="Arial" panose="020B0604020202020204" pitchFamily="34" charset="0"/>
              </a:rPr>
              <a:t>Verfolgung ausschließlich gemeinnütziger Zwecke</a:t>
            </a:r>
          </a:p>
        </p:txBody>
      </p:sp>
      <p:sp>
        <p:nvSpPr>
          <p:cNvPr id="456708" name="Rectangle 4"/>
          <p:cNvSpPr>
            <a:spLocks noChangeArrowheads="1"/>
          </p:cNvSpPr>
          <p:nvPr/>
        </p:nvSpPr>
        <p:spPr bwMode="auto">
          <a:xfrm>
            <a:off x="259411" y="5312060"/>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8775" indent="-358775">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8163"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Clr>
                <a:srgbClr val="FF0000"/>
              </a:buClr>
              <a:buSzTx/>
              <a:buFont typeface="Wingdings" panose="05000000000000000000" pitchFamily="2" charset="2"/>
              <a:buChar char="Ø"/>
            </a:pPr>
            <a:endParaRPr lang="de-DE" altLang="de-DE" sz="2400" b="1" dirty="0">
              <a:cs typeface="Arial" panose="020B0604020202020204" pitchFamily="34" charset="0"/>
            </a:endParaRPr>
          </a:p>
        </p:txBody>
      </p:sp>
      <p:sp>
        <p:nvSpPr>
          <p:cNvPr id="456709" name="Rectangle 5"/>
          <p:cNvSpPr>
            <a:spLocks noChangeArrowheads="1"/>
          </p:cNvSpPr>
          <p:nvPr/>
        </p:nvSpPr>
        <p:spPr bwMode="auto">
          <a:xfrm>
            <a:off x="259411" y="4842160"/>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8775" indent="-358775">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8163"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Clr>
                <a:srgbClr val="FF0000"/>
              </a:buClr>
              <a:buSzTx/>
              <a:buFont typeface="Wingdings" panose="05000000000000000000" pitchFamily="2" charset="2"/>
              <a:buChar char="Ø"/>
            </a:pPr>
            <a:endParaRPr lang="de-DE" altLang="de-DE" sz="2400" b="1" dirty="0">
              <a:cs typeface="Arial" panose="020B0604020202020204" pitchFamily="34" charset="0"/>
            </a:endParaRPr>
          </a:p>
        </p:txBody>
      </p:sp>
      <p:sp>
        <p:nvSpPr>
          <p:cNvPr id="456710" name="Rectangle 6"/>
          <p:cNvSpPr>
            <a:spLocks noChangeArrowheads="1"/>
          </p:cNvSpPr>
          <p:nvPr/>
        </p:nvSpPr>
        <p:spPr bwMode="auto">
          <a:xfrm>
            <a:off x="279878" y="1786292"/>
            <a:ext cx="8642350" cy="312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8775" indent="-358775">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981075" indent="-442913">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60463"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Clr>
                <a:srgbClr val="FF0000"/>
              </a:buClr>
              <a:buSzTx/>
              <a:buFont typeface="Wingdings" panose="05000000000000000000" pitchFamily="2" charset="2"/>
              <a:buChar char="Ø"/>
            </a:pPr>
            <a:r>
              <a:rPr lang="de-DE" altLang="de-DE" sz="2400" b="1" dirty="0">
                <a:cs typeface="Arial" panose="020B0604020202020204" pitchFamily="34" charset="0"/>
              </a:rPr>
              <a:t>Förderung</a:t>
            </a:r>
          </a:p>
          <a:p>
            <a:pPr lvl="1" eaLnBrk="1" hangingPunct="1">
              <a:buClr>
                <a:srgbClr val="FF0000"/>
              </a:buClr>
              <a:buSzTx/>
              <a:buFont typeface="Wingdings" panose="05000000000000000000" pitchFamily="2" charset="2"/>
              <a:buChar char="§"/>
            </a:pPr>
            <a:r>
              <a:rPr lang="de-DE" altLang="de-DE" sz="2400" b="1" dirty="0">
                <a:cs typeface="Arial" panose="020B0604020202020204" pitchFamily="34" charset="0"/>
              </a:rPr>
              <a:t>von Wissenschaft und Technik</a:t>
            </a:r>
          </a:p>
          <a:p>
            <a:pPr lvl="1" eaLnBrk="1" hangingPunct="1">
              <a:spcBef>
                <a:spcPct val="0"/>
              </a:spcBef>
              <a:buClr>
                <a:srgbClr val="FF0000"/>
              </a:buClr>
              <a:buSzTx/>
              <a:buFont typeface="Wingdings" panose="05000000000000000000" pitchFamily="2" charset="2"/>
              <a:buChar char="§"/>
            </a:pPr>
            <a:r>
              <a:rPr lang="de-DE" altLang="de-DE" sz="2400" b="1" dirty="0"/>
              <a:t>der Bildung und Erziehung</a:t>
            </a:r>
          </a:p>
          <a:p>
            <a:pPr lvl="1" eaLnBrk="1" hangingPunct="1">
              <a:spcBef>
                <a:spcPct val="0"/>
              </a:spcBef>
              <a:buClr>
                <a:srgbClr val="FF0000"/>
              </a:buClr>
              <a:buSzTx/>
              <a:buFont typeface="Wingdings" panose="05000000000000000000" pitchFamily="2" charset="2"/>
              <a:buChar char="§"/>
            </a:pPr>
            <a:r>
              <a:rPr lang="de-DE" altLang="de-DE" sz="2400" b="1" dirty="0"/>
              <a:t>der Völkerverständigung</a:t>
            </a:r>
          </a:p>
          <a:p>
            <a:pPr lvl="1" eaLnBrk="1" hangingPunct="1">
              <a:spcBef>
                <a:spcPct val="0"/>
              </a:spcBef>
              <a:buClr>
                <a:srgbClr val="FF0000"/>
              </a:buClr>
              <a:buSzTx/>
              <a:buFont typeface="Wingdings" panose="05000000000000000000" pitchFamily="2" charset="2"/>
              <a:buChar char="§"/>
            </a:pPr>
            <a:r>
              <a:rPr lang="de-DE" sz="2400" b="1" dirty="0"/>
              <a:t>Unterstützung der Behörden beim Aufbau von Nachrichtenverbindungen in Katastrophenfällen</a:t>
            </a:r>
          </a:p>
          <a:p>
            <a:pPr lvl="1" eaLnBrk="1" hangingPunct="1">
              <a:spcBef>
                <a:spcPct val="0"/>
              </a:spcBef>
              <a:buClr>
                <a:srgbClr val="FF0000"/>
              </a:buClr>
              <a:buSzTx/>
              <a:buFont typeface="Wingdings" panose="05000000000000000000" pitchFamily="2" charset="2"/>
              <a:buChar char="§"/>
            </a:pPr>
            <a:r>
              <a:rPr lang="de-DE" altLang="de-DE" sz="2400" b="1" dirty="0">
                <a:cs typeface="Arial" panose="020B0604020202020204" pitchFamily="34" charset="0"/>
              </a:rPr>
              <a:t>Weiterbildung seiner Mitglieder</a:t>
            </a:r>
          </a:p>
          <a:p>
            <a:pPr lvl="1" eaLnBrk="1" hangingPunct="1">
              <a:spcBef>
                <a:spcPct val="0"/>
              </a:spcBef>
              <a:buClr>
                <a:srgbClr val="FF0000"/>
              </a:buClr>
              <a:buSzTx/>
              <a:buFont typeface="Wingdings" panose="05000000000000000000" pitchFamily="2" charset="2"/>
              <a:buChar char="§"/>
            </a:pPr>
            <a:r>
              <a:rPr lang="de-DE" altLang="de-DE" sz="2400" b="1" dirty="0">
                <a:cs typeface="Arial" panose="020B0604020202020204" pitchFamily="34" charset="0"/>
              </a:rPr>
              <a:t>Ausbildung neuer Funkamateure</a:t>
            </a:r>
          </a:p>
        </p:txBody>
      </p:sp>
      <p:pic>
        <p:nvPicPr>
          <p:cNvPr id="68618" name="Picture 11"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 Box 12"/>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8620"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3" name="Oval 12">
            <a:extLst>
              <a:ext uri="{FF2B5EF4-FFF2-40B4-BE49-F238E27FC236}">
                <a16:creationId xmlns:a16="http://schemas.microsoft.com/office/drawing/2014/main" id="{E4D1DD25-96A8-47C1-92F6-460C547FA139}"/>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3B9B51EE-A656-4483-AE01-9CD4372F08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6706"/>
                                        </p:tgtEl>
                                        <p:attrNameLst>
                                          <p:attrName>style.visibility</p:attrName>
                                        </p:attrNameLst>
                                      </p:cBhvr>
                                      <p:to>
                                        <p:strVal val="visible"/>
                                      </p:to>
                                    </p:set>
                                    <p:animEffect transition="in" filter="fade">
                                      <p:cBhvr>
                                        <p:cTn id="7" dur="500"/>
                                        <p:tgtEl>
                                          <p:spTgt spid="4567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456707">
                                            <p:txEl>
                                              <p:pRg st="0" end="0"/>
                                            </p:txEl>
                                          </p:spTgt>
                                        </p:tgtEl>
                                        <p:attrNameLst>
                                          <p:attrName>style.visibility</p:attrName>
                                        </p:attrNameLst>
                                      </p:cBhvr>
                                      <p:to>
                                        <p:strVal val="visible"/>
                                      </p:to>
                                    </p:set>
                                    <p:animEffect transition="in" filter="fade">
                                      <p:cBhvr>
                                        <p:cTn id="14" dur="500"/>
                                        <p:tgtEl>
                                          <p:spTgt spid="456707">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56710">
                                            <p:txEl>
                                              <p:pRg st="0" end="0"/>
                                            </p:txEl>
                                          </p:spTgt>
                                        </p:tgtEl>
                                        <p:attrNameLst>
                                          <p:attrName>style.visibility</p:attrName>
                                        </p:attrNameLst>
                                      </p:cBhvr>
                                      <p:to>
                                        <p:strVal val="visible"/>
                                      </p:to>
                                    </p:set>
                                    <p:animEffect transition="in" filter="fade">
                                      <p:cBhvr>
                                        <p:cTn id="18" dur="500"/>
                                        <p:tgtEl>
                                          <p:spTgt spid="456710">
                                            <p:txEl>
                                              <p:pRg st="0" end="0"/>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56710">
                                            <p:txEl>
                                              <p:pRg st="1" end="1"/>
                                            </p:txEl>
                                          </p:spTgt>
                                        </p:tgtEl>
                                        <p:attrNameLst>
                                          <p:attrName>style.visibility</p:attrName>
                                        </p:attrNameLst>
                                      </p:cBhvr>
                                      <p:to>
                                        <p:strVal val="visible"/>
                                      </p:to>
                                    </p:set>
                                    <p:animEffect transition="in" filter="fade">
                                      <p:cBhvr>
                                        <p:cTn id="22" dur="500"/>
                                        <p:tgtEl>
                                          <p:spTgt spid="456710">
                                            <p:txEl>
                                              <p:pRg st="1" end="1"/>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56710">
                                            <p:txEl>
                                              <p:pRg st="2" end="2"/>
                                            </p:txEl>
                                          </p:spTgt>
                                        </p:tgtEl>
                                        <p:attrNameLst>
                                          <p:attrName>style.visibility</p:attrName>
                                        </p:attrNameLst>
                                      </p:cBhvr>
                                      <p:to>
                                        <p:strVal val="visible"/>
                                      </p:to>
                                    </p:set>
                                    <p:animEffect transition="in" filter="fade">
                                      <p:cBhvr>
                                        <p:cTn id="26" dur="500"/>
                                        <p:tgtEl>
                                          <p:spTgt spid="456710">
                                            <p:txEl>
                                              <p:pRg st="2" end="2"/>
                                            </p:txEl>
                                          </p:spTgt>
                                        </p:tgtEl>
                                      </p:cBhvr>
                                    </p:animEffect>
                                  </p:childTnLst>
                                </p:cTn>
                              </p:par>
                            </p:childTnLst>
                          </p:cTn>
                        </p:par>
                        <p:par>
                          <p:cTn id="27" fill="hold" nodeType="afterGroup">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456710">
                                            <p:txEl>
                                              <p:pRg st="3" end="3"/>
                                            </p:txEl>
                                          </p:spTgt>
                                        </p:tgtEl>
                                        <p:attrNameLst>
                                          <p:attrName>style.visibility</p:attrName>
                                        </p:attrNameLst>
                                      </p:cBhvr>
                                      <p:to>
                                        <p:strVal val="visible"/>
                                      </p:to>
                                    </p:set>
                                    <p:animEffect transition="in" filter="fade">
                                      <p:cBhvr>
                                        <p:cTn id="30" dur="500"/>
                                        <p:tgtEl>
                                          <p:spTgt spid="456710">
                                            <p:txEl>
                                              <p:pRg st="3" end="3"/>
                                            </p:txEl>
                                          </p:spTgt>
                                        </p:tgtEl>
                                      </p:cBhvr>
                                    </p:animEffect>
                                  </p:childTnLst>
                                </p:cTn>
                              </p:par>
                            </p:childTnLst>
                          </p:cTn>
                        </p:par>
                        <p:par>
                          <p:cTn id="31" fill="hold">
                            <p:stCondLst>
                              <p:cond delay="5500"/>
                            </p:stCondLst>
                            <p:childTnLst>
                              <p:par>
                                <p:cTn id="32" presetID="10" presetClass="entr" presetSubtype="0" fill="hold" nodeType="afterEffect">
                                  <p:stCondLst>
                                    <p:cond delay="500"/>
                                  </p:stCondLst>
                                  <p:childTnLst>
                                    <p:set>
                                      <p:cBhvr>
                                        <p:cTn id="33" dur="1" fill="hold">
                                          <p:stCondLst>
                                            <p:cond delay="0"/>
                                          </p:stCondLst>
                                        </p:cTn>
                                        <p:tgtEl>
                                          <p:spTgt spid="456710">
                                            <p:txEl>
                                              <p:pRg st="4" end="4"/>
                                            </p:txEl>
                                          </p:spTgt>
                                        </p:tgtEl>
                                        <p:attrNameLst>
                                          <p:attrName>style.visibility</p:attrName>
                                        </p:attrNameLst>
                                      </p:cBhvr>
                                      <p:to>
                                        <p:strVal val="visible"/>
                                      </p:to>
                                    </p:set>
                                    <p:animEffect transition="in" filter="fade">
                                      <p:cBhvr>
                                        <p:cTn id="34" dur="500"/>
                                        <p:tgtEl>
                                          <p:spTgt spid="456710">
                                            <p:txEl>
                                              <p:pRg st="4" end="4"/>
                                            </p:txEl>
                                          </p:spTgt>
                                        </p:tgtEl>
                                      </p:cBhvr>
                                    </p:animEffect>
                                  </p:childTnLst>
                                </p:cTn>
                              </p:par>
                            </p:childTnLst>
                          </p:cTn>
                        </p:par>
                        <p:par>
                          <p:cTn id="35" fill="hold">
                            <p:stCondLst>
                              <p:cond delay="6500"/>
                            </p:stCondLst>
                            <p:childTnLst>
                              <p:par>
                                <p:cTn id="36" presetID="10" presetClass="entr" presetSubtype="0" fill="hold" nodeType="afterEffect">
                                  <p:stCondLst>
                                    <p:cond delay="500"/>
                                  </p:stCondLst>
                                  <p:childTnLst>
                                    <p:set>
                                      <p:cBhvr>
                                        <p:cTn id="37" dur="1" fill="hold">
                                          <p:stCondLst>
                                            <p:cond delay="0"/>
                                          </p:stCondLst>
                                        </p:cTn>
                                        <p:tgtEl>
                                          <p:spTgt spid="456710">
                                            <p:txEl>
                                              <p:pRg st="5" end="5"/>
                                            </p:txEl>
                                          </p:spTgt>
                                        </p:tgtEl>
                                        <p:attrNameLst>
                                          <p:attrName>style.visibility</p:attrName>
                                        </p:attrNameLst>
                                      </p:cBhvr>
                                      <p:to>
                                        <p:strVal val="visible"/>
                                      </p:to>
                                    </p:set>
                                    <p:animEffect transition="in" filter="fade">
                                      <p:cBhvr>
                                        <p:cTn id="38" dur="500"/>
                                        <p:tgtEl>
                                          <p:spTgt spid="456710">
                                            <p:txEl>
                                              <p:pRg st="5" end="5"/>
                                            </p:txEl>
                                          </p:spTgt>
                                        </p:tgtEl>
                                      </p:cBhvr>
                                    </p:animEffect>
                                  </p:childTnLst>
                                </p:cTn>
                              </p:par>
                            </p:childTnLst>
                          </p:cTn>
                        </p:par>
                        <p:par>
                          <p:cTn id="39" fill="hold">
                            <p:stCondLst>
                              <p:cond delay="7500"/>
                            </p:stCondLst>
                            <p:childTnLst>
                              <p:par>
                                <p:cTn id="40" presetID="10" presetClass="entr" presetSubtype="0" fill="hold" nodeType="afterEffect">
                                  <p:stCondLst>
                                    <p:cond delay="500"/>
                                  </p:stCondLst>
                                  <p:childTnLst>
                                    <p:set>
                                      <p:cBhvr>
                                        <p:cTn id="41" dur="1" fill="hold">
                                          <p:stCondLst>
                                            <p:cond delay="0"/>
                                          </p:stCondLst>
                                        </p:cTn>
                                        <p:tgtEl>
                                          <p:spTgt spid="456710">
                                            <p:txEl>
                                              <p:pRg st="6" end="6"/>
                                            </p:txEl>
                                          </p:spTgt>
                                        </p:tgtEl>
                                        <p:attrNameLst>
                                          <p:attrName>style.visibility</p:attrName>
                                        </p:attrNameLst>
                                      </p:cBhvr>
                                      <p:to>
                                        <p:strVal val="visible"/>
                                      </p:to>
                                    </p:set>
                                    <p:animEffect transition="in" filter="fade">
                                      <p:cBhvr>
                                        <p:cTn id="42" dur="500"/>
                                        <p:tgtEl>
                                          <p:spTgt spid="456710">
                                            <p:txEl>
                                              <p:pRg st="6" end="6"/>
                                            </p:txEl>
                                          </p:spTgt>
                                        </p:tgtEl>
                                      </p:cBhvr>
                                    </p:animEffect>
                                  </p:childTnLst>
                                </p:cTn>
                              </p:par>
                            </p:childTnLst>
                          </p:cTn>
                        </p:par>
                        <p:par>
                          <p:cTn id="43" fill="hold">
                            <p:stCondLst>
                              <p:cond delay="8500"/>
                            </p:stCondLst>
                            <p:childTnLst>
                              <p:par>
                                <p:cTn id="44" presetID="10" presetClass="exit" presetSubtype="0" fill="hold" grpId="1" nodeType="after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p:bldP spid="456707" grpId="0" build="p"/>
      <p:bldP spid="13" grpId="0" animBg="1"/>
      <p:bldP spid="13"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237A5BD-AE5F-4250-AADC-9F423976428F}" type="slidenum">
              <a:rPr lang="de-DE" altLang="de-DE" sz="1200">
                <a:latin typeface="Arial Black" panose="020B0A04020102020204" pitchFamily="34" charset="0"/>
              </a:rPr>
              <a:pPr algn="r"/>
              <a:t>43</a:t>
            </a:fld>
            <a:endParaRPr lang="de-DE" altLang="de-DE" sz="1200">
              <a:latin typeface="Arial Black" panose="020B0A04020102020204" pitchFamily="34" charset="0"/>
            </a:endParaRPr>
          </a:p>
        </p:txBody>
      </p:sp>
      <p:sp>
        <p:nvSpPr>
          <p:cNvPr id="505858" name="Rectangle 2"/>
          <p:cNvSpPr>
            <a:spLocks noGrp="1" noChangeArrowheads="1"/>
          </p:cNvSpPr>
          <p:nvPr>
            <p:ph type="title"/>
          </p:nvPr>
        </p:nvSpPr>
        <p:spPr>
          <a:xfrm>
            <a:off x="250825" y="695325"/>
            <a:ext cx="5437188" cy="503238"/>
          </a:xfrm>
        </p:spPr>
        <p:txBody>
          <a:bodyPr/>
          <a:lstStyle/>
          <a:p>
            <a:pPr eaLnBrk="1" hangingPunct="1"/>
            <a:r>
              <a:rPr lang="de-DE" altLang="de-DE" sz="2800" b="1" dirty="0"/>
              <a:t>Was bietet mir der DARC?</a:t>
            </a:r>
          </a:p>
        </p:txBody>
      </p:sp>
      <p:sp>
        <p:nvSpPr>
          <p:cNvPr id="505859" name="Rectangle 3"/>
          <p:cNvSpPr>
            <a:spLocks noGrp="1" noChangeArrowheads="1"/>
          </p:cNvSpPr>
          <p:nvPr>
            <p:ph type="body" idx="1"/>
          </p:nvPr>
        </p:nvSpPr>
        <p:spPr>
          <a:xfrm>
            <a:off x="250825" y="1304925"/>
            <a:ext cx="8642350" cy="1262063"/>
          </a:xfrm>
        </p:spPr>
        <p:txBody>
          <a:bodyPr/>
          <a:lstStyle/>
          <a:p>
            <a:pPr eaLnBrk="1" hangingPunct="1">
              <a:lnSpc>
                <a:spcPct val="90000"/>
              </a:lnSpc>
              <a:buClr>
                <a:srgbClr val="FF0000"/>
              </a:buClr>
              <a:buSzTx/>
              <a:buFont typeface="Wingdings" panose="05000000000000000000" pitchFamily="2" charset="2"/>
              <a:buChar char="Ø"/>
            </a:pPr>
            <a:r>
              <a:rPr lang="de-DE" altLang="de-DE" sz="2400" b="1" dirty="0"/>
              <a:t>Im Mitgliedsbeitrag eingeschlossen ist der Versand der monatlichen Mitgliederzeitschrift, der CQDL.</a:t>
            </a:r>
          </a:p>
        </p:txBody>
      </p:sp>
      <p:sp>
        <p:nvSpPr>
          <p:cNvPr id="505860" name="Rectangle 4"/>
          <p:cNvSpPr>
            <a:spLocks noChangeArrowheads="1"/>
          </p:cNvSpPr>
          <p:nvPr/>
        </p:nvSpPr>
        <p:spPr bwMode="auto">
          <a:xfrm>
            <a:off x="250825" y="4508116"/>
            <a:ext cx="8461375"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buClr>
                <a:srgbClr val="FF0000"/>
              </a:buClr>
              <a:buSzTx/>
              <a:buFont typeface="Wingdings" panose="05000000000000000000" pitchFamily="2" charset="2"/>
              <a:buChar char="Ø"/>
            </a:pPr>
            <a:r>
              <a:rPr lang="de-DE" altLang="de-DE" sz="2400" b="1" dirty="0"/>
              <a:t>Die Mitglieder sind kostenlos gegen Haftpflicht-schäden gegenüber Dritten und Unfall aus dem Amateurfunk heraus versichert.</a:t>
            </a:r>
          </a:p>
          <a:p>
            <a:pPr eaLnBrk="1" hangingPunct="1">
              <a:buClr>
                <a:srgbClr val="FF0000"/>
              </a:buClr>
              <a:buSzTx/>
              <a:buFont typeface="Wingdings" panose="05000000000000000000" pitchFamily="2" charset="2"/>
              <a:buChar char="Ø"/>
            </a:pPr>
            <a:r>
              <a:rPr lang="de-DE" altLang="de-DE" sz="2400" b="1" dirty="0"/>
              <a:t>Zugang im Internet zu umfangreichen Informationen zum Amateurfunk.</a:t>
            </a:r>
          </a:p>
        </p:txBody>
      </p:sp>
      <p:sp>
        <p:nvSpPr>
          <p:cNvPr id="505861" name="Text Box 5"/>
          <p:cNvSpPr txBox="1">
            <a:spLocks noChangeArrowheads="1"/>
          </p:cNvSpPr>
          <p:nvPr/>
        </p:nvSpPr>
        <p:spPr bwMode="auto">
          <a:xfrm>
            <a:off x="250825" y="2109788"/>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a:t>Kostenlose und weltweite QSL-Kartenvermittlung.</a:t>
            </a:r>
          </a:p>
        </p:txBody>
      </p:sp>
      <p:sp>
        <p:nvSpPr>
          <p:cNvPr id="505862" name="Text Box 6"/>
          <p:cNvSpPr txBox="1">
            <a:spLocks noChangeArrowheads="1"/>
          </p:cNvSpPr>
          <p:nvPr/>
        </p:nvSpPr>
        <p:spPr bwMode="auto">
          <a:xfrm>
            <a:off x="250825" y="3681028"/>
            <a:ext cx="86788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dirty="0"/>
              <a:t>Weltweite Interessenvertretung des Hobbies in der IARU.</a:t>
            </a:r>
          </a:p>
        </p:txBody>
      </p:sp>
      <p:pic>
        <p:nvPicPr>
          <p:cNvPr id="70666" name="Picture 11"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12"/>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0668"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2" name="Rechteck 1"/>
          <p:cNvSpPr>
            <a:spLocks noChangeArrowheads="1"/>
          </p:cNvSpPr>
          <p:nvPr/>
        </p:nvSpPr>
        <p:spPr bwMode="auto">
          <a:xfrm>
            <a:off x="250825" y="2547938"/>
            <a:ext cx="8497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buClr>
                <a:srgbClr val="FF0000"/>
              </a:buClr>
              <a:buFont typeface="Wingdings" panose="05000000000000000000" pitchFamily="2" charset="2"/>
              <a:buChar char="Ø"/>
            </a:pPr>
            <a:r>
              <a:rPr lang="de-DE" altLang="de-DE" sz="2400" b="1" dirty="0"/>
              <a:t>Der DARC eV vertritt über den RTA (Runder Tisch Amateurfunk) unsere Interessen gegenüber Politik und Wirtschaft.</a:t>
            </a:r>
          </a:p>
        </p:txBody>
      </p:sp>
      <p:sp>
        <p:nvSpPr>
          <p:cNvPr id="14" name="Oval 12">
            <a:extLst>
              <a:ext uri="{FF2B5EF4-FFF2-40B4-BE49-F238E27FC236}">
                <a16:creationId xmlns:a16="http://schemas.microsoft.com/office/drawing/2014/main" id="{77A5423E-0037-4D4C-9465-8CAC44FF6A2F}"/>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83958031-A013-4795-B63D-3CF7083F75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5858"/>
                                        </p:tgtEl>
                                        <p:attrNameLst>
                                          <p:attrName>style.visibility</p:attrName>
                                        </p:attrNameLst>
                                      </p:cBhvr>
                                      <p:to>
                                        <p:strVal val="visible"/>
                                      </p:to>
                                    </p:set>
                                    <p:animEffect transition="in" filter="fade">
                                      <p:cBhvr>
                                        <p:cTn id="7" dur="500"/>
                                        <p:tgtEl>
                                          <p:spTgt spid="5058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05859">
                                            <p:txEl>
                                              <p:pRg st="0" end="0"/>
                                            </p:txEl>
                                          </p:spTgt>
                                        </p:tgtEl>
                                        <p:attrNameLst>
                                          <p:attrName>style.visibility</p:attrName>
                                        </p:attrNameLst>
                                      </p:cBhvr>
                                      <p:to>
                                        <p:strVal val="visible"/>
                                      </p:to>
                                    </p:set>
                                    <p:animEffect transition="in" filter="fade">
                                      <p:cBhvr>
                                        <p:cTn id="14" dur="500"/>
                                        <p:tgtEl>
                                          <p:spTgt spid="505859">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05861">
                                            <p:txEl>
                                              <p:pRg st="0" end="0"/>
                                            </p:txEl>
                                          </p:spTgt>
                                        </p:tgtEl>
                                        <p:attrNameLst>
                                          <p:attrName>style.visibility</p:attrName>
                                        </p:attrNameLst>
                                      </p:cBhvr>
                                      <p:to>
                                        <p:strVal val="visible"/>
                                      </p:to>
                                    </p:set>
                                    <p:animEffect transition="in" filter="fade">
                                      <p:cBhvr>
                                        <p:cTn id="18" dur="500"/>
                                        <p:tgtEl>
                                          <p:spTgt spid="505861">
                                            <p:txEl>
                                              <p:pRg st="0" end="0"/>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par>
                          <p:cTn id="23" fill="hold" nodeType="afterGroup">
                            <p:stCondLst>
                              <p:cond delay="3500"/>
                            </p:stCondLst>
                            <p:childTnLst>
                              <p:par>
                                <p:cTn id="24" presetID="10" presetClass="entr" presetSubtype="0" fill="hold" grpId="0" nodeType="afterEffect">
                                  <p:stCondLst>
                                    <p:cond delay="500"/>
                                  </p:stCondLst>
                                  <p:childTnLst>
                                    <p:set>
                                      <p:cBhvr>
                                        <p:cTn id="25" dur="1" fill="hold">
                                          <p:stCondLst>
                                            <p:cond delay="0"/>
                                          </p:stCondLst>
                                        </p:cTn>
                                        <p:tgtEl>
                                          <p:spTgt spid="505862"/>
                                        </p:tgtEl>
                                        <p:attrNameLst>
                                          <p:attrName>style.visibility</p:attrName>
                                        </p:attrNameLst>
                                      </p:cBhvr>
                                      <p:to>
                                        <p:strVal val="visible"/>
                                      </p:to>
                                    </p:set>
                                    <p:animEffect transition="in" filter="fade">
                                      <p:cBhvr>
                                        <p:cTn id="26" dur="500"/>
                                        <p:tgtEl>
                                          <p:spTgt spid="505862"/>
                                        </p:tgtEl>
                                      </p:cBhvr>
                                    </p:animEffect>
                                  </p:childTnLst>
                                </p:cTn>
                              </p:par>
                            </p:childTnLst>
                          </p:cTn>
                        </p:par>
                        <p:par>
                          <p:cTn id="27" fill="hold" nodeType="afterGroup">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505860">
                                            <p:txEl>
                                              <p:pRg st="0" end="0"/>
                                            </p:txEl>
                                          </p:spTgt>
                                        </p:tgtEl>
                                        <p:attrNameLst>
                                          <p:attrName>style.visibility</p:attrName>
                                        </p:attrNameLst>
                                      </p:cBhvr>
                                      <p:to>
                                        <p:strVal val="visible"/>
                                      </p:to>
                                    </p:set>
                                    <p:animEffect transition="in" filter="fade">
                                      <p:cBhvr>
                                        <p:cTn id="30" dur="500"/>
                                        <p:tgtEl>
                                          <p:spTgt spid="505860">
                                            <p:txEl>
                                              <p:pRg st="0" end="0"/>
                                            </p:txEl>
                                          </p:spTgt>
                                        </p:tgtEl>
                                      </p:cBhvr>
                                    </p:animEffect>
                                  </p:childTnLst>
                                </p:cTn>
                              </p:par>
                            </p:childTnLst>
                          </p:cTn>
                        </p:par>
                        <p:par>
                          <p:cTn id="31" fill="hold">
                            <p:stCondLst>
                              <p:cond delay="5500"/>
                            </p:stCondLst>
                            <p:childTnLst>
                              <p:par>
                                <p:cTn id="32" presetID="10" presetClass="entr" presetSubtype="0" fill="hold" nodeType="afterEffect">
                                  <p:stCondLst>
                                    <p:cond delay="500"/>
                                  </p:stCondLst>
                                  <p:childTnLst>
                                    <p:set>
                                      <p:cBhvr>
                                        <p:cTn id="33" dur="1" fill="hold">
                                          <p:stCondLst>
                                            <p:cond delay="0"/>
                                          </p:stCondLst>
                                        </p:cTn>
                                        <p:tgtEl>
                                          <p:spTgt spid="505860">
                                            <p:txEl>
                                              <p:pRg st="1" end="1"/>
                                            </p:txEl>
                                          </p:spTgt>
                                        </p:tgtEl>
                                        <p:attrNameLst>
                                          <p:attrName>style.visibility</p:attrName>
                                        </p:attrNameLst>
                                      </p:cBhvr>
                                      <p:to>
                                        <p:strVal val="visible"/>
                                      </p:to>
                                    </p:set>
                                    <p:animEffect transition="in" filter="fade">
                                      <p:cBhvr>
                                        <p:cTn id="34" dur="500"/>
                                        <p:tgtEl>
                                          <p:spTgt spid="505860">
                                            <p:txEl>
                                              <p:pRg st="1" end="1"/>
                                            </p:txEl>
                                          </p:spTgt>
                                        </p:tgtEl>
                                      </p:cBhvr>
                                    </p:animEffect>
                                  </p:childTnLst>
                                </p:cTn>
                              </p:par>
                            </p:childTnLst>
                          </p:cTn>
                        </p:par>
                        <p:par>
                          <p:cTn id="35" fill="hold">
                            <p:stCondLst>
                              <p:cond delay="6500"/>
                            </p:stCondLst>
                            <p:childTnLst>
                              <p:par>
                                <p:cTn id="36" presetID="10" presetClass="exit" presetSubtype="0" fill="hold" grpId="1" nodeType="after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p:bldP spid="505862" grpId="0"/>
      <p:bldP spid="14" grpId="0" animBg="1"/>
      <p:bldP spid="14" grpId="1"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237A5BD-AE5F-4250-AADC-9F423976428F}" type="slidenum">
              <a:rPr lang="de-DE" altLang="de-DE" sz="1200">
                <a:latin typeface="Arial Black" panose="020B0A04020102020204" pitchFamily="34" charset="0"/>
              </a:rPr>
              <a:pPr algn="r"/>
              <a:t>44</a:t>
            </a:fld>
            <a:endParaRPr lang="de-DE" altLang="de-DE" sz="1200">
              <a:latin typeface="Arial Black" panose="020B0A04020102020204" pitchFamily="34" charset="0"/>
            </a:endParaRPr>
          </a:p>
        </p:txBody>
      </p:sp>
      <p:sp>
        <p:nvSpPr>
          <p:cNvPr id="505858" name="Rectangle 2"/>
          <p:cNvSpPr>
            <a:spLocks noGrp="1" noChangeArrowheads="1"/>
          </p:cNvSpPr>
          <p:nvPr>
            <p:ph type="title"/>
          </p:nvPr>
        </p:nvSpPr>
        <p:spPr>
          <a:xfrm>
            <a:off x="250825" y="695325"/>
            <a:ext cx="5437188" cy="503238"/>
          </a:xfrm>
        </p:spPr>
        <p:txBody>
          <a:bodyPr/>
          <a:lstStyle/>
          <a:p>
            <a:pPr eaLnBrk="1" hangingPunct="1"/>
            <a:r>
              <a:rPr lang="de-DE" altLang="de-DE" sz="2800" b="1" dirty="0"/>
              <a:t>Was kostet mich das?</a:t>
            </a:r>
          </a:p>
        </p:txBody>
      </p:sp>
      <p:pic>
        <p:nvPicPr>
          <p:cNvPr id="70666" name="Picture 11"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12"/>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0668"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4" name="Oval 12">
            <a:extLst>
              <a:ext uri="{FF2B5EF4-FFF2-40B4-BE49-F238E27FC236}">
                <a16:creationId xmlns:a16="http://schemas.microsoft.com/office/drawing/2014/main" id="{77A5423E-0037-4D4C-9465-8CAC44FF6A2F}"/>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83958031-A013-4795-B63D-3CF7083F75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e 5">
            <a:extLst>
              <a:ext uri="{FF2B5EF4-FFF2-40B4-BE49-F238E27FC236}">
                <a16:creationId xmlns:a16="http://schemas.microsoft.com/office/drawing/2014/main" id="{4B30E751-50CA-4620-BDAF-06FCFAD2D54B}"/>
              </a:ext>
            </a:extLst>
          </p:cNvPr>
          <p:cNvGraphicFramePr>
            <a:graphicFrameLocks noGrp="1"/>
          </p:cNvGraphicFramePr>
          <p:nvPr>
            <p:extLst>
              <p:ext uri="{D42A27DB-BD31-4B8C-83A1-F6EECF244321}">
                <p14:modId xmlns:p14="http://schemas.microsoft.com/office/powerpoint/2010/main" val="1169007475"/>
              </p:ext>
            </p:extLst>
          </p:nvPr>
        </p:nvGraphicFramePr>
        <p:xfrm>
          <a:off x="683568" y="1629593"/>
          <a:ext cx="5148572" cy="2494280"/>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225435209"/>
                    </a:ext>
                  </a:extLst>
                </a:gridCol>
                <a:gridCol w="1872208">
                  <a:extLst>
                    <a:ext uri="{9D8B030D-6E8A-4147-A177-3AD203B41FA5}">
                      <a16:colId xmlns:a16="http://schemas.microsoft.com/office/drawing/2014/main" val="3047894329"/>
                    </a:ext>
                  </a:extLst>
                </a:gridCol>
              </a:tblGrid>
              <a:tr h="370840">
                <a:tc>
                  <a:txBody>
                    <a:bodyPr/>
                    <a:lstStyle/>
                    <a:p>
                      <a:pPr algn="ctr"/>
                      <a:r>
                        <a:rPr lang="de-DE" dirty="0">
                          <a:solidFill>
                            <a:schemeClr val="tx1"/>
                          </a:solidFill>
                        </a:rPr>
                        <a:t>Beitragsgruppe</a:t>
                      </a:r>
                    </a:p>
                  </a:txBody>
                  <a:tcPr/>
                </a:tc>
                <a:tc>
                  <a:txBody>
                    <a:bodyPr/>
                    <a:lstStyle/>
                    <a:p>
                      <a:pPr algn="ctr"/>
                      <a:r>
                        <a:rPr lang="de-DE" dirty="0">
                          <a:solidFill>
                            <a:schemeClr val="tx1"/>
                          </a:solidFill>
                        </a:rPr>
                        <a:t>Jahresbeitrag</a:t>
                      </a:r>
                    </a:p>
                    <a:p>
                      <a:pPr algn="ctr"/>
                      <a:r>
                        <a:rPr lang="de-DE" dirty="0">
                          <a:solidFill>
                            <a:schemeClr val="tx1"/>
                          </a:solidFill>
                        </a:rPr>
                        <a:t>2022</a:t>
                      </a:r>
                    </a:p>
                  </a:txBody>
                  <a:tcPr/>
                </a:tc>
                <a:extLst>
                  <a:ext uri="{0D108BD9-81ED-4DB2-BD59-A6C34878D82A}">
                    <a16:rowId xmlns:a16="http://schemas.microsoft.com/office/drawing/2014/main" val="15389650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dirty="0">
                          <a:solidFill>
                            <a:schemeClr val="tx1"/>
                          </a:solidFill>
                          <a:effectLst/>
                          <a:latin typeface="Arial" panose="020B0604020202020204" pitchFamily="34" charset="0"/>
                        </a:rPr>
                        <a:t>Mitglieder über 18 Jahre</a:t>
                      </a:r>
                      <a:endParaRPr lang="de-DE" b="1" dirty="0"/>
                    </a:p>
                  </a:txBody>
                  <a:tcPr/>
                </a:tc>
                <a:tc>
                  <a:txBody>
                    <a:bodyPr/>
                    <a:lstStyle/>
                    <a:p>
                      <a:pPr algn="r"/>
                      <a:r>
                        <a:rPr lang="de-DE" b="1" dirty="0"/>
                        <a:t>105,00 Euro</a:t>
                      </a:r>
                    </a:p>
                  </a:txBody>
                  <a:tcPr/>
                </a:tc>
                <a:extLst>
                  <a:ext uri="{0D108BD9-81ED-4DB2-BD59-A6C34878D82A}">
                    <a16:rowId xmlns:a16="http://schemas.microsoft.com/office/drawing/2014/main" val="1132089644"/>
                  </a:ext>
                </a:extLst>
              </a:tr>
              <a:tr h="370840">
                <a:tc>
                  <a:txBody>
                    <a:bodyPr/>
                    <a:lstStyle/>
                    <a:p>
                      <a:r>
                        <a:rPr lang="de-DE" b="1" dirty="0"/>
                        <a:t>Schüler und Studenten</a:t>
                      </a:r>
                    </a:p>
                  </a:txBody>
                  <a:tcPr/>
                </a:tc>
                <a:tc>
                  <a:txBody>
                    <a:bodyPr/>
                    <a:lstStyle/>
                    <a:p>
                      <a:pPr algn="r"/>
                      <a:r>
                        <a:rPr lang="de-DE" b="1" dirty="0"/>
                        <a:t>52,80 Euro</a:t>
                      </a:r>
                    </a:p>
                  </a:txBody>
                  <a:tcPr/>
                </a:tc>
                <a:extLst>
                  <a:ext uri="{0D108BD9-81ED-4DB2-BD59-A6C34878D82A}">
                    <a16:rowId xmlns:a16="http://schemas.microsoft.com/office/drawing/2014/main" val="3762488629"/>
                  </a:ext>
                </a:extLst>
              </a:tr>
              <a:tr h="370840">
                <a:tc>
                  <a:txBody>
                    <a:bodyPr/>
                    <a:lstStyle/>
                    <a:p>
                      <a:r>
                        <a:rPr lang="de-DE" b="1" dirty="0"/>
                        <a:t>Familienmitgliedschaft</a:t>
                      </a:r>
                    </a:p>
                  </a:txBody>
                  <a:tcPr/>
                </a:tc>
                <a:tc>
                  <a:txBody>
                    <a:bodyPr/>
                    <a:lstStyle/>
                    <a:p>
                      <a:pPr algn="r"/>
                      <a:r>
                        <a:rPr lang="de-DE" b="1" dirty="0"/>
                        <a:t>126,00 Euro</a:t>
                      </a:r>
                    </a:p>
                  </a:txBody>
                  <a:tcPr/>
                </a:tc>
                <a:extLst>
                  <a:ext uri="{0D108BD9-81ED-4DB2-BD59-A6C34878D82A}">
                    <a16:rowId xmlns:a16="http://schemas.microsoft.com/office/drawing/2014/main" val="3933552766"/>
                  </a:ext>
                </a:extLst>
              </a:tr>
              <a:tr h="370840">
                <a:tc>
                  <a:txBody>
                    <a:bodyPr/>
                    <a:lstStyle/>
                    <a:p>
                      <a:r>
                        <a:rPr lang="de-DE" b="1" dirty="0"/>
                        <a:t>Mitgliedschaft PRO</a:t>
                      </a:r>
                    </a:p>
                  </a:txBody>
                  <a:tcPr/>
                </a:tc>
                <a:tc>
                  <a:txBody>
                    <a:bodyPr/>
                    <a:lstStyle/>
                    <a:p>
                      <a:pPr algn="r"/>
                      <a:r>
                        <a:rPr lang="de-DE" b="1" dirty="0"/>
                        <a:t>156,00 Euro</a:t>
                      </a:r>
                    </a:p>
                  </a:txBody>
                  <a:tcPr/>
                </a:tc>
                <a:extLst>
                  <a:ext uri="{0D108BD9-81ED-4DB2-BD59-A6C34878D82A}">
                    <a16:rowId xmlns:a16="http://schemas.microsoft.com/office/drawing/2014/main" val="147927893"/>
                  </a:ext>
                </a:extLst>
              </a:tr>
              <a:tr h="370840">
                <a:tc>
                  <a:txBody>
                    <a:bodyPr/>
                    <a:lstStyle/>
                    <a:p>
                      <a:r>
                        <a:rPr lang="de-DE" b="1" dirty="0"/>
                        <a:t>Mitglieder unter 18 Jahren</a:t>
                      </a:r>
                    </a:p>
                  </a:txBody>
                  <a:tcPr/>
                </a:tc>
                <a:tc>
                  <a:txBody>
                    <a:bodyPr/>
                    <a:lstStyle/>
                    <a:p>
                      <a:pPr algn="r"/>
                      <a:r>
                        <a:rPr lang="de-DE" b="1" dirty="0"/>
                        <a:t>36,00 Euro</a:t>
                      </a:r>
                    </a:p>
                  </a:txBody>
                  <a:tcPr/>
                </a:tc>
                <a:extLst>
                  <a:ext uri="{0D108BD9-81ED-4DB2-BD59-A6C34878D82A}">
                    <a16:rowId xmlns:a16="http://schemas.microsoft.com/office/drawing/2014/main" val="1379110506"/>
                  </a:ext>
                </a:extLst>
              </a:tr>
            </a:tbl>
          </a:graphicData>
        </a:graphic>
      </p:graphicFrame>
      <p:sp>
        <p:nvSpPr>
          <p:cNvPr id="6" name="Textfeld 5">
            <a:extLst>
              <a:ext uri="{FF2B5EF4-FFF2-40B4-BE49-F238E27FC236}">
                <a16:creationId xmlns:a16="http://schemas.microsoft.com/office/drawing/2014/main" id="{501A4024-C7FA-4DF5-BF44-FF05745711D5}"/>
              </a:ext>
            </a:extLst>
          </p:cNvPr>
          <p:cNvSpPr txBox="1"/>
          <p:nvPr/>
        </p:nvSpPr>
        <p:spPr>
          <a:xfrm>
            <a:off x="250825" y="4244419"/>
            <a:ext cx="8696325" cy="2092881"/>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Die Beiträge können auch monatlich gezahlt werden.</a:t>
            </a:r>
          </a:p>
          <a:p>
            <a:pPr marL="342900" indent="-342900">
              <a:spcBef>
                <a:spcPts val="600"/>
              </a:spcBef>
              <a:buClr>
                <a:srgbClr val="FF0000"/>
              </a:buClr>
              <a:buFont typeface="Wingdings" panose="05000000000000000000" pitchFamily="2" charset="2"/>
              <a:buChar char="Ø"/>
            </a:pPr>
            <a:r>
              <a:rPr lang="de-DE" sz="2400" b="1" dirty="0"/>
              <a:t>Zusätzlich gibt es Einstufungen für Bezieher von Arbeitslosengeld, Rentner unterhalb der Regelleistung SGB II sowie Schwerbehinderte und Blinde.</a:t>
            </a:r>
          </a:p>
          <a:p>
            <a:pPr marL="342900" indent="-342900">
              <a:spcBef>
                <a:spcPts val="600"/>
              </a:spcBef>
              <a:buClr>
                <a:srgbClr val="FF0000"/>
              </a:buClr>
              <a:buFont typeface="Wingdings" panose="05000000000000000000" pitchFamily="2" charset="2"/>
              <a:buChar char="Ø"/>
            </a:pPr>
            <a:r>
              <a:rPr lang="de-DE" sz="2400" b="1" dirty="0"/>
              <a:t>Hierzu können wir bei Bedarf weitere Infos geben.</a:t>
            </a:r>
          </a:p>
        </p:txBody>
      </p:sp>
    </p:spTree>
    <p:extLst>
      <p:ext uri="{BB962C8B-B14F-4D97-AF65-F5344CB8AC3E}">
        <p14:creationId xmlns:p14="http://schemas.microsoft.com/office/powerpoint/2010/main" val="6522999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5858"/>
                                        </p:tgtEl>
                                        <p:attrNameLst>
                                          <p:attrName>style.visibility</p:attrName>
                                        </p:attrNameLst>
                                      </p:cBhvr>
                                      <p:to>
                                        <p:strVal val="visible"/>
                                      </p:to>
                                    </p:set>
                                    <p:animEffect transition="in" filter="fade">
                                      <p:cBhvr>
                                        <p:cTn id="7" dur="500"/>
                                        <p:tgtEl>
                                          <p:spTgt spid="5058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p:bldP spid="14" grpId="0" animBg="1"/>
      <p:bldP spid="14"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237A5BD-AE5F-4250-AADC-9F423976428F}" type="slidenum">
              <a:rPr lang="de-DE" altLang="de-DE" sz="1200">
                <a:latin typeface="Arial Black" panose="020B0A04020102020204" pitchFamily="34" charset="0"/>
              </a:rPr>
              <a:pPr algn="r"/>
              <a:t>45</a:t>
            </a:fld>
            <a:endParaRPr lang="de-DE" altLang="de-DE" sz="1200">
              <a:latin typeface="Arial Black" panose="020B0A04020102020204" pitchFamily="34" charset="0"/>
            </a:endParaRPr>
          </a:p>
        </p:txBody>
      </p:sp>
      <p:sp>
        <p:nvSpPr>
          <p:cNvPr id="505858" name="Rectangle 2"/>
          <p:cNvSpPr>
            <a:spLocks noGrp="1" noChangeArrowheads="1"/>
          </p:cNvSpPr>
          <p:nvPr>
            <p:ph type="title"/>
          </p:nvPr>
        </p:nvSpPr>
        <p:spPr>
          <a:xfrm>
            <a:off x="250825" y="729518"/>
            <a:ext cx="5437188" cy="503238"/>
          </a:xfrm>
        </p:spPr>
        <p:txBody>
          <a:bodyPr/>
          <a:lstStyle/>
          <a:p>
            <a:pPr eaLnBrk="1" hangingPunct="1"/>
            <a:r>
              <a:rPr lang="de-DE" altLang="de-DE" sz="2400" b="1" dirty="0"/>
              <a:t>Ich möchte gern Mitglied werden.</a:t>
            </a:r>
          </a:p>
        </p:txBody>
      </p:sp>
      <p:pic>
        <p:nvPicPr>
          <p:cNvPr id="70666" name="Picture 11"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12"/>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0668"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4" name="Oval 12">
            <a:extLst>
              <a:ext uri="{FF2B5EF4-FFF2-40B4-BE49-F238E27FC236}">
                <a16:creationId xmlns:a16="http://schemas.microsoft.com/office/drawing/2014/main" id="{77A5423E-0037-4D4C-9465-8CAC44FF6A2F}"/>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83958031-A013-4795-B63D-3CF7083F75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704881E-144B-4493-8BB1-21C7260A11CF}"/>
              </a:ext>
            </a:extLst>
          </p:cNvPr>
          <p:cNvSpPr txBox="1"/>
          <p:nvPr/>
        </p:nvSpPr>
        <p:spPr>
          <a:xfrm>
            <a:off x="250826" y="1288514"/>
            <a:ext cx="8605650" cy="2092881"/>
          </a:xfrm>
          <a:prstGeom prst="rect">
            <a:avLst/>
          </a:prstGeom>
          <a:noFill/>
        </p:spPr>
        <p:txBody>
          <a:bodyPr wrap="square" rtlCol="0">
            <a:spAutoFit/>
          </a:bodyPr>
          <a:lstStyle/>
          <a:p>
            <a:pPr marL="342900" indent="-342900">
              <a:spcBef>
                <a:spcPts val="600"/>
              </a:spcBef>
              <a:buClr>
                <a:srgbClr val="FF0000"/>
              </a:buClr>
              <a:buFont typeface="Wingdings" panose="05000000000000000000" pitchFamily="2" charset="2"/>
              <a:buChar char="Ø"/>
            </a:pPr>
            <a:r>
              <a:rPr lang="de-DE" sz="2400" b="1" dirty="0"/>
              <a:t>Das wäre für uns natürlich eine prima Entscheidung.</a:t>
            </a:r>
          </a:p>
          <a:p>
            <a:pPr marL="342900" indent="-342900">
              <a:spcBef>
                <a:spcPts val="600"/>
              </a:spcBef>
              <a:buClr>
                <a:srgbClr val="FF0000"/>
              </a:buClr>
              <a:buFont typeface="Wingdings" panose="05000000000000000000" pitchFamily="2" charset="2"/>
              <a:buChar char="Ø"/>
            </a:pPr>
            <a:r>
              <a:rPr lang="de-DE" sz="2400" b="1" dirty="0"/>
              <a:t>Außerdem gibt es im DARC die Möglichkeit einer </a:t>
            </a:r>
            <a:r>
              <a:rPr lang="de-DE" sz="2400" b="1" dirty="0">
                <a:solidFill>
                  <a:srgbClr val="0000FF"/>
                </a:solidFill>
              </a:rPr>
              <a:t>Gastmitgliedschaft für 6 Monate</a:t>
            </a:r>
            <a:r>
              <a:rPr lang="de-DE" sz="2400" b="1" dirty="0"/>
              <a:t>, an deren Ende dann eine normale Mitgliedschaft stehen kann.</a:t>
            </a:r>
          </a:p>
          <a:p>
            <a:pPr marL="342900" indent="-342900">
              <a:spcBef>
                <a:spcPts val="600"/>
              </a:spcBef>
              <a:buClr>
                <a:srgbClr val="FF0000"/>
              </a:buClr>
              <a:buFont typeface="Wingdings" panose="05000000000000000000" pitchFamily="2" charset="2"/>
              <a:buChar char="Ø"/>
            </a:pPr>
            <a:r>
              <a:rPr lang="de-DE" sz="2400" b="1" dirty="0"/>
              <a:t>Formulare dafür gibt es bei uns.</a:t>
            </a:r>
          </a:p>
        </p:txBody>
      </p:sp>
    </p:spTree>
    <p:extLst>
      <p:ext uri="{BB962C8B-B14F-4D97-AF65-F5344CB8AC3E}">
        <p14:creationId xmlns:p14="http://schemas.microsoft.com/office/powerpoint/2010/main" val="16929919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5858"/>
                                        </p:tgtEl>
                                        <p:attrNameLst>
                                          <p:attrName>style.visibility</p:attrName>
                                        </p:attrNameLst>
                                      </p:cBhvr>
                                      <p:to>
                                        <p:strVal val="visible"/>
                                      </p:to>
                                    </p:set>
                                    <p:animEffect transition="in" filter="fade">
                                      <p:cBhvr>
                                        <p:cTn id="7" dur="500"/>
                                        <p:tgtEl>
                                          <p:spTgt spid="5058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p:bldP spid="14" grpId="0" animBg="1"/>
      <p:bldP spid="14" grpId="1"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2FEA9B1A-814D-4FCB-A698-ADC9E6599EBA}" type="slidenum">
              <a:rPr lang="de-DE" altLang="de-DE" sz="1200">
                <a:latin typeface="Arial Black" panose="020B0A04020102020204" pitchFamily="34" charset="0"/>
              </a:rPr>
              <a:pPr algn="r"/>
              <a:t>46</a:t>
            </a:fld>
            <a:endParaRPr lang="de-DE" altLang="de-DE" sz="1200">
              <a:latin typeface="Arial Black" panose="020B0A04020102020204" pitchFamily="34" charset="0"/>
            </a:endParaRPr>
          </a:p>
        </p:txBody>
      </p:sp>
      <p:sp>
        <p:nvSpPr>
          <p:cNvPr id="507906" name="Rectangle 2"/>
          <p:cNvSpPr>
            <a:spLocks noGrp="1" noChangeArrowheads="1"/>
          </p:cNvSpPr>
          <p:nvPr>
            <p:ph type="title"/>
          </p:nvPr>
        </p:nvSpPr>
        <p:spPr>
          <a:xfrm>
            <a:off x="250825" y="609600"/>
            <a:ext cx="8642350" cy="681038"/>
          </a:xfrm>
        </p:spPr>
        <p:txBody>
          <a:bodyPr/>
          <a:lstStyle/>
          <a:p>
            <a:pPr eaLnBrk="1" hangingPunct="1"/>
            <a:r>
              <a:rPr lang="de-DE" altLang="de-DE" sz="2800" b="1">
                <a:cs typeface="Arial" panose="020B0604020202020204" pitchFamily="34" charset="0"/>
              </a:rPr>
              <a:t>Die 24 Distrikte des DARC</a:t>
            </a:r>
          </a:p>
        </p:txBody>
      </p:sp>
      <p:sp>
        <p:nvSpPr>
          <p:cNvPr id="507907" name="Rectangle 3"/>
          <p:cNvSpPr>
            <a:spLocks noGrp="1" noChangeArrowheads="1"/>
          </p:cNvSpPr>
          <p:nvPr>
            <p:ph type="body" sz="half" idx="1"/>
          </p:nvPr>
        </p:nvSpPr>
        <p:spPr>
          <a:xfrm>
            <a:off x="3563938" y="1268413"/>
            <a:ext cx="5265737" cy="1260475"/>
          </a:xfrm>
        </p:spPr>
        <p:txBody>
          <a:bodyPr/>
          <a:lstStyle/>
          <a:p>
            <a:pPr eaLnBrk="1" hangingPunct="1">
              <a:buClr>
                <a:srgbClr val="FF0000"/>
              </a:buClr>
              <a:buSzTx/>
              <a:buFont typeface="Wingdings" panose="05000000000000000000" pitchFamily="2" charset="2"/>
              <a:buChar char="Ø"/>
            </a:pPr>
            <a:r>
              <a:rPr lang="de-DE" altLang="de-DE" sz="2400" b="1">
                <a:cs typeface="Arial" panose="020B0604020202020204" pitchFamily="34" charset="0"/>
              </a:rPr>
              <a:t>Die 24 Distrikte sind mit Buchstaben von A-I und K-Y gekennzeichnet. </a:t>
            </a:r>
          </a:p>
        </p:txBody>
      </p:sp>
      <p:sp>
        <p:nvSpPr>
          <p:cNvPr id="507909" name="Rectangle 5"/>
          <p:cNvSpPr>
            <a:spLocks noChangeArrowheads="1"/>
          </p:cNvSpPr>
          <p:nvPr/>
        </p:nvSpPr>
        <p:spPr bwMode="auto">
          <a:xfrm>
            <a:off x="3563938" y="2466975"/>
            <a:ext cx="55800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dirty="0">
                <a:cs typeface="Arial" panose="020B0604020202020204" pitchFamily="34" charset="0"/>
              </a:rPr>
              <a:t>Der Verband der Funkamateure in Telekommunikation und Post e.V. (</a:t>
            </a:r>
            <a:r>
              <a:rPr lang="de-DE" altLang="de-DE" sz="2400" b="1" dirty="0" err="1">
                <a:cs typeface="Arial" panose="020B0604020202020204" pitchFamily="34" charset="0"/>
              </a:rPr>
              <a:t>VfdB</a:t>
            </a:r>
            <a:r>
              <a:rPr lang="de-DE" altLang="de-DE" sz="2400" b="1" dirty="0">
                <a:cs typeface="Arial" panose="020B0604020202020204" pitchFamily="34" charset="0"/>
              </a:rPr>
              <a:t>) ist dem DARC kooperativ angeschlossen und trägt bundes-weit den Buchstaben Z.</a:t>
            </a:r>
          </a:p>
          <a:p>
            <a:pPr eaLnBrk="1" hangingPunct="1">
              <a:spcBef>
                <a:spcPct val="0"/>
              </a:spcBef>
              <a:buClr>
                <a:srgbClr val="FF0000"/>
              </a:buClr>
              <a:buSzTx/>
              <a:buFont typeface="Wingdings" panose="05000000000000000000" pitchFamily="2" charset="2"/>
              <a:buChar char="Ø"/>
            </a:pPr>
            <a:r>
              <a:rPr lang="de-DE" altLang="de-DE" sz="2400" b="1" dirty="0">
                <a:cs typeface="Arial" panose="020B0604020202020204" pitchFamily="34" charset="0"/>
              </a:rPr>
              <a:t>Unser Distrikt E </a:t>
            </a:r>
            <a:r>
              <a:rPr lang="de-DE" altLang="de-DE" sz="2400" b="1" dirty="0" err="1">
                <a:cs typeface="Arial" panose="020B0604020202020204" pitchFamily="34" charset="0"/>
              </a:rPr>
              <a:t>umfaßt</a:t>
            </a:r>
            <a:r>
              <a:rPr lang="de-DE" altLang="de-DE" sz="2400" b="1" dirty="0">
                <a:cs typeface="Arial" panose="020B0604020202020204" pitchFamily="34" charset="0"/>
              </a:rPr>
              <a:t> dieses Gebiet.</a:t>
            </a:r>
          </a:p>
        </p:txBody>
      </p:sp>
      <p:pic>
        <p:nvPicPr>
          <p:cNvPr id="72712" name="Picture 10"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 Box 11"/>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2714" name="Text Box 12"/>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pic>
        <p:nvPicPr>
          <p:cNvPr id="507918" name="Picture 14" descr="Distriktkar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412875"/>
            <a:ext cx="31115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2">
            <a:extLst>
              <a:ext uri="{FF2B5EF4-FFF2-40B4-BE49-F238E27FC236}">
                <a16:creationId xmlns:a16="http://schemas.microsoft.com/office/drawing/2014/main" id="{D054B352-1F84-43B3-84DA-1CA34D84107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EDB31DB1-AE61-4930-9954-49508FA427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Gerade Verbindung mit Pfeil 2">
            <a:extLst>
              <a:ext uri="{FF2B5EF4-FFF2-40B4-BE49-F238E27FC236}">
                <a16:creationId xmlns:a16="http://schemas.microsoft.com/office/drawing/2014/main" id="{9ACCB3CC-5486-41B8-998B-C650E18E0425}"/>
              </a:ext>
            </a:extLst>
          </p:cNvPr>
          <p:cNvCxnSpPr/>
          <p:nvPr/>
        </p:nvCxnSpPr>
        <p:spPr bwMode="auto">
          <a:xfrm flipH="1" flipV="1">
            <a:off x="1799692" y="2348880"/>
            <a:ext cx="2124236" cy="2124695"/>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7906"/>
                                        </p:tgtEl>
                                        <p:attrNameLst>
                                          <p:attrName>style.visibility</p:attrName>
                                        </p:attrNameLst>
                                      </p:cBhvr>
                                      <p:to>
                                        <p:strVal val="visible"/>
                                      </p:to>
                                    </p:set>
                                    <p:animEffect transition="in" filter="fade">
                                      <p:cBhvr>
                                        <p:cTn id="7" dur="500"/>
                                        <p:tgtEl>
                                          <p:spTgt spid="507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07907">
                                            <p:txEl>
                                              <p:pRg st="0" end="0"/>
                                            </p:txEl>
                                          </p:spTgt>
                                        </p:tgtEl>
                                        <p:attrNameLst>
                                          <p:attrName>style.visibility</p:attrName>
                                        </p:attrNameLst>
                                      </p:cBhvr>
                                      <p:to>
                                        <p:strVal val="visible"/>
                                      </p:to>
                                    </p:set>
                                    <p:animEffect transition="in" filter="fade">
                                      <p:cBhvr>
                                        <p:cTn id="14" dur="500"/>
                                        <p:tgtEl>
                                          <p:spTgt spid="507907">
                                            <p:txEl>
                                              <p:pRg st="0" end="0"/>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07918"/>
                                        </p:tgtEl>
                                        <p:attrNameLst>
                                          <p:attrName>style.visibility</p:attrName>
                                        </p:attrNameLst>
                                      </p:cBhvr>
                                      <p:to>
                                        <p:strVal val="visible"/>
                                      </p:to>
                                    </p:set>
                                    <p:animEffect transition="in" filter="fade">
                                      <p:cBhvr>
                                        <p:cTn id="17" dur="500"/>
                                        <p:tgtEl>
                                          <p:spTgt spid="507918"/>
                                        </p:tgtEl>
                                      </p:cBhvr>
                                    </p:animEffect>
                                  </p:childTnLst>
                                </p:cTn>
                              </p:par>
                            </p:childTnLst>
                          </p:cTn>
                        </p:par>
                        <p:par>
                          <p:cTn id="18" fill="hold" nodeType="afterGroup">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507909">
                                            <p:txEl>
                                              <p:pRg st="0" end="0"/>
                                            </p:txEl>
                                          </p:spTgt>
                                        </p:tgtEl>
                                        <p:attrNameLst>
                                          <p:attrName>style.visibility</p:attrName>
                                        </p:attrNameLst>
                                      </p:cBhvr>
                                      <p:to>
                                        <p:strVal val="visible"/>
                                      </p:to>
                                    </p:set>
                                    <p:animEffect transition="in" filter="fade">
                                      <p:cBhvr>
                                        <p:cTn id="21" dur="500"/>
                                        <p:tgtEl>
                                          <p:spTgt spid="507909">
                                            <p:txEl>
                                              <p:pRg st="0" end="0"/>
                                            </p:txEl>
                                          </p:spTgt>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507909">
                                            <p:txEl>
                                              <p:pRg st="1" end="1"/>
                                            </p:txEl>
                                          </p:spTgt>
                                        </p:tgtEl>
                                        <p:attrNameLst>
                                          <p:attrName>style.visibility</p:attrName>
                                        </p:attrNameLst>
                                      </p:cBhvr>
                                      <p:to>
                                        <p:strVal val="visible"/>
                                      </p:to>
                                    </p:set>
                                    <p:animEffect transition="in" filter="fade">
                                      <p:cBhvr>
                                        <p:cTn id="25" dur="500"/>
                                        <p:tgtEl>
                                          <p:spTgt spid="507909">
                                            <p:txEl>
                                              <p:pRg st="1" end="1"/>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3500"/>
                            </p:stCondLst>
                            <p:childTnLst>
                              <p:par>
                                <p:cTn id="30" presetID="10" presetClass="exit" presetSubtype="0" fill="hold" grpId="1" nodeType="after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6" grpId="0"/>
      <p:bldP spid="12" grpId="0" animBg="1"/>
      <p:bldP spid="12"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164D03D-A4C4-4C2D-A923-1EB3CB7A8FF2}" type="slidenum">
              <a:rPr lang="de-DE" altLang="de-DE" sz="1200">
                <a:latin typeface="Arial Black" panose="020B0A04020102020204" pitchFamily="34" charset="0"/>
              </a:rPr>
              <a:pPr algn="r"/>
              <a:t>47</a:t>
            </a:fld>
            <a:endParaRPr lang="de-DE" altLang="de-DE" sz="1200">
              <a:latin typeface="Arial Black" panose="020B0A04020102020204" pitchFamily="34" charset="0"/>
            </a:endParaRPr>
          </a:p>
        </p:txBody>
      </p:sp>
      <p:sp>
        <p:nvSpPr>
          <p:cNvPr id="509954" name="Rectangle 2"/>
          <p:cNvSpPr>
            <a:spLocks noGrp="1" noChangeArrowheads="1"/>
          </p:cNvSpPr>
          <p:nvPr>
            <p:ph type="title"/>
          </p:nvPr>
        </p:nvSpPr>
        <p:spPr>
          <a:xfrm>
            <a:off x="250825" y="692696"/>
            <a:ext cx="8642350" cy="508000"/>
          </a:xfrm>
        </p:spPr>
        <p:txBody>
          <a:bodyPr/>
          <a:lstStyle/>
          <a:p>
            <a:pPr eaLnBrk="1" hangingPunct="1"/>
            <a:r>
              <a:rPr lang="de-DE" altLang="de-DE" sz="2800" b="1" dirty="0">
                <a:cs typeface="Arial" panose="020B0604020202020204" pitchFamily="34" charset="0"/>
              </a:rPr>
              <a:t>Der Distrikt Hamburg (E)</a:t>
            </a:r>
          </a:p>
        </p:txBody>
      </p:sp>
      <p:sp>
        <p:nvSpPr>
          <p:cNvPr id="509955" name="Rectangle 3"/>
          <p:cNvSpPr>
            <a:spLocks noGrp="1" noChangeArrowheads="1"/>
          </p:cNvSpPr>
          <p:nvPr>
            <p:ph type="body" idx="1"/>
          </p:nvPr>
        </p:nvSpPr>
        <p:spPr>
          <a:xfrm>
            <a:off x="250825" y="1273175"/>
            <a:ext cx="8642350" cy="5064125"/>
          </a:xfrm>
        </p:spPr>
        <p:txBody>
          <a:bodyPr/>
          <a:lstStyle/>
          <a:p>
            <a:pPr eaLnBrk="1" hangingPunct="1">
              <a:buClr>
                <a:srgbClr val="FF0000"/>
              </a:buClr>
              <a:buSzTx/>
              <a:buFont typeface="Wingdings" panose="05000000000000000000" pitchFamily="2" charset="2"/>
              <a:buChar char="Ø"/>
            </a:pPr>
            <a:r>
              <a:rPr lang="de-DE" altLang="de-DE" sz="2400" b="1" dirty="0">
                <a:cs typeface="Arial" panose="020B0604020202020204" pitchFamily="34" charset="0"/>
              </a:rPr>
              <a:t>Zum Distrikt Hamburg (gegründet 1947) mit dem fortlaufenden Buchstaben „E“ gehören 39 Orts-verbände mit den Bezeichnungen E01 bis E39.</a:t>
            </a:r>
          </a:p>
          <a:p>
            <a:pPr eaLnBrk="1" hangingPunct="1">
              <a:buClr>
                <a:srgbClr val="FF0000"/>
              </a:buClr>
              <a:buSzTx/>
              <a:buFont typeface="Wingdings" panose="05000000000000000000" pitchFamily="2" charset="2"/>
              <a:buChar char="Ø"/>
            </a:pPr>
            <a:r>
              <a:rPr lang="de-DE" altLang="de-DE" sz="2400" b="1" dirty="0">
                <a:cs typeface="Arial" panose="020B0604020202020204" pitchFamily="34" charset="0"/>
              </a:rPr>
              <a:t>Das Gebiet </a:t>
            </a:r>
            <a:r>
              <a:rPr lang="de-DE" altLang="de-DE" sz="2400" b="1" dirty="0" err="1">
                <a:cs typeface="Arial" panose="020B0604020202020204" pitchFamily="34" charset="0"/>
              </a:rPr>
              <a:t>umfaßt</a:t>
            </a:r>
            <a:r>
              <a:rPr lang="de-DE" altLang="de-DE" sz="2400" b="1" dirty="0">
                <a:cs typeface="Arial" panose="020B0604020202020204" pitchFamily="34" charset="0"/>
              </a:rPr>
              <a:t> in etwa den Bereich von Cuxhaven einschließlich der Insel Helgoland bis Lübeck, von Pinneberg bis Lüneburg.</a:t>
            </a:r>
          </a:p>
          <a:p>
            <a:pPr marL="0" indent="0" eaLnBrk="1" hangingPunct="1">
              <a:buClr>
                <a:srgbClr val="FF0000"/>
              </a:buClr>
              <a:buSzTx/>
              <a:buNone/>
            </a:pPr>
            <a:endParaRPr lang="de-DE" altLang="de-DE" sz="2400" b="1" dirty="0">
              <a:cs typeface="Arial" panose="020B0604020202020204" pitchFamily="34" charset="0"/>
            </a:endParaRPr>
          </a:p>
          <a:p>
            <a:pPr eaLnBrk="1" hangingPunct="1">
              <a:buClr>
                <a:srgbClr val="FF0000"/>
              </a:buClr>
              <a:buSzTx/>
              <a:buFont typeface="Wingdings" panose="05000000000000000000" pitchFamily="2" charset="2"/>
              <a:buChar char="Ø"/>
            </a:pPr>
            <a:endParaRPr lang="de-DE" altLang="de-DE" sz="2400" b="1" dirty="0">
              <a:cs typeface="Arial" panose="020B0604020202020204" pitchFamily="34" charset="0"/>
            </a:endParaRPr>
          </a:p>
          <a:p>
            <a:pPr eaLnBrk="1" hangingPunct="1">
              <a:buClr>
                <a:srgbClr val="FF0000"/>
              </a:buClr>
              <a:buSzTx/>
              <a:buFont typeface="Wingdings" panose="05000000000000000000" pitchFamily="2" charset="2"/>
              <a:buChar char="Ø"/>
            </a:pPr>
            <a:endParaRPr lang="de-DE" altLang="de-DE" sz="2400" b="1" dirty="0">
              <a:cs typeface="Arial" panose="020B0604020202020204" pitchFamily="34" charset="0"/>
            </a:endParaRPr>
          </a:p>
        </p:txBody>
      </p:sp>
      <p:pic>
        <p:nvPicPr>
          <p:cNvPr id="74762" name="Picture 10"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 Box 11"/>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4764" name="Text Box 12"/>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2" name="Oval 12">
            <a:extLst>
              <a:ext uri="{FF2B5EF4-FFF2-40B4-BE49-F238E27FC236}">
                <a16:creationId xmlns:a16="http://schemas.microsoft.com/office/drawing/2014/main" id="{6720D5A3-1D55-487F-BD18-AB74446F6B1C}"/>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82BCCB34-C63A-4DEA-9BC6-DFBBF742F0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9954"/>
                                        </p:tgtEl>
                                        <p:attrNameLst>
                                          <p:attrName>style.visibility</p:attrName>
                                        </p:attrNameLst>
                                      </p:cBhvr>
                                      <p:to>
                                        <p:strVal val="visible"/>
                                      </p:to>
                                    </p:set>
                                    <p:animEffect transition="in" filter="fade">
                                      <p:cBhvr>
                                        <p:cTn id="7" dur="500"/>
                                        <p:tgtEl>
                                          <p:spTgt spid="5099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09955">
                                            <p:txEl>
                                              <p:pRg st="0" end="0"/>
                                            </p:txEl>
                                          </p:spTgt>
                                        </p:tgtEl>
                                        <p:attrNameLst>
                                          <p:attrName>style.visibility</p:attrName>
                                        </p:attrNameLst>
                                      </p:cBhvr>
                                      <p:to>
                                        <p:strVal val="visible"/>
                                      </p:to>
                                    </p:set>
                                    <p:animEffect transition="in" filter="fade">
                                      <p:cBhvr>
                                        <p:cTn id="14" dur="500"/>
                                        <p:tgtEl>
                                          <p:spTgt spid="509955">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09955">
                                            <p:txEl>
                                              <p:pRg st="1" end="1"/>
                                            </p:txEl>
                                          </p:spTgt>
                                        </p:tgtEl>
                                        <p:attrNameLst>
                                          <p:attrName>style.visibility</p:attrName>
                                        </p:attrNameLst>
                                      </p:cBhvr>
                                      <p:to>
                                        <p:strVal val="visible"/>
                                      </p:to>
                                    </p:set>
                                    <p:animEffect transition="in" filter="fade">
                                      <p:cBhvr>
                                        <p:cTn id="18" dur="500"/>
                                        <p:tgtEl>
                                          <p:spTgt spid="509955">
                                            <p:txEl>
                                              <p:pRg st="1" end="1"/>
                                            </p:txEl>
                                          </p:spTgt>
                                        </p:tgtEl>
                                      </p:cBhvr>
                                    </p:animEffect>
                                  </p:childTnLst>
                                </p:cTn>
                              </p:par>
                            </p:childTnLst>
                          </p:cTn>
                        </p:par>
                        <p:par>
                          <p:cTn id="19" fill="hold">
                            <p:stCondLst>
                              <p:cond delay="2500"/>
                            </p:stCondLst>
                            <p:childTnLst>
                              <p:par>
                                <p:cTn id="20" presetID="10" presetClass="exit" presetSubtype="0" fill="hold" grpId="1" nodeType="after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4" grpId="0"/>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56B9C942-7D0D-4850-A044-AFA727FAAB27}" type="slidenum">
              <a:rPr lang="de-DE" altLang="de-DE" sz="1200">
                <a:latin typeface="Arial Black" panose="020B0A04020102020204" pitchFamily="34" charset="0"/>
              </a:rPr>
              <a:pPr algn="r"/>
              <a:t>48</a:t>
            </a:fld>
            <a:endParaRPr lang="de-DE" altLang="de-DE" sz="1200">
              <a:latin typeface="Arial Black" panose="020B0A04020102020204" pitchFamily="34" charset="0"/>
            </a:endParaRPr>
          </a:p>
        </p:txBody>
      </p:sp>
      <p:sp>
        <p:nvSpPr>
          <p:cNvPr id="512002" name="Rectangle 2"/>
          <p:cNvSpPr>
            <a:spLocks noGrp="1" noChangeArrowheads="1"/>
          </p:cNvSpPr>
          <p:nvPr>
            <p:ph type="title"/>
          </p:nvPr>
        </p:nvSpPr>
        <p:spPr>
          <a:xfrm>
            <a:off x="250825" y="650875"/>
            <a:ext cx="8569325" cy="592138"/>
          </a:xfrm>
        </p:spPr>
        <p:txBody>
          <a:bodyPr/>
          <a:lstStyle/>
          <a:p>
            <a:pPr eaLnBrk="1" hangingPunct="1"/>
            <a:r>
              <a:rPr lang="de-DE" altLang="de-DE" sz="2800" b="1">
                <a:cs typeface="Arial" panose="020B0604020202020204" pitchFamily="34" charset="0"/>
              </a:rPr>
              <a:t>Der Distrikt Hamburg im Umland …</a:t>
            </a:r>
          </a:p>
        </p:txBody>
      </p:sp>
      <p:pic>
        <p:nvPicPr>
          <p:cNvPr id="512003" name="Picture 3" descr="karteHHLandFarbig700PixelBre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79525" y="1393825"/>
            <a:ext cx="6583363" cy="4432300"/>
          </a:xfrm>
        </p:spPr>
      </p:pic>
      <p:pic>
        <p:nvPicPr>
          <p:cNvPr id="76807" name="Picture 7" descr="Dar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8"/>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6809"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0" name="Oval 12">
            <a:extLst>
              <a:ext uri="{FF2B5EF4-FFF2-40B4-BE49-F238E27FC236}">
                <a16:creationId xmlns:a16="http://schemas.microsoft.com/office/drawing/2014/main" id="{5F7B1CFB-CADA-4809-B3E6-6FE63ACB2DC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FDBCA132-A446-4A59-A2FB-9279B66697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76928416-7AC4-4298-92A3-B40ED80F5BD2}"/>
              </a:ext>
            </a:extLst>
          </p:cNvPr>
          <p:cNvSpPr txBox="1"/>
          <p:nvPr/>
        </p:nvSpPr>
        <p:spPr>
          <a:xfrm>
            <a:off x="4103948" y="1954936"/>
            <a:ext cx="1242648" cy="230832"/>
          </a:xfrm>
          <a:prstGeom prst="rect">
            <a:avLst/>
          </a:prstGeom>
          <a:noFill/>
        </p:spPr>
        <p:txBody>
          <a:bodyPr wrap="none" rtlCol="0">
            <a:spAutoFit/>
          </a:bodyPr>
          <a:lstStyle/>
          <a:p>
            <a:r>
              <a:rPr lang="de-DE" sz="900" b="1" dirty="0"/>
              <a:t>Schleswig-Holstein</a:t>
            </a:r>
          </a:p>
        </p:txBody>
      </p:sp>
      <p:sp>
        <p:nvSpPr>
          <p:cNvPr id="12" name="Textfeld 11">
            <a:extLst>
              <a:ext uri="{FF2B5EF4-FFF2-40B4-BE49-F238E27FC236}">
                <a16:creationId xmlns:a16="http://schemas.microsoft.com/office/drawing/2014/main" id="{0BE670C3-61C0-4225-956D-4BEC16FF7EB4}"/>
              </a:ext>
            </a:extLst>
          </p:cNvPr>
          <p:cNvSpPr txBox="1"/>
          <p:nvPr/>
        </p:nvSpPr>
        <p:spPr>
          <a:xfrm>
            <a:off x="1949797" y="4659786"/>
            <a:ext cx="646331" cy="230832"/>
          </a:xfrm>
          <a:prstGeom prst="rect">
            <a:avLst/>
          </a:prstGeom>
          <a:noFill/>
        </p:spPr>
        <p:txBody>
          <a:bodyPr wrap="none" rtlCol="0">
            <a:spAutoFit/>
          </a:bodyPr>
          <a:lstStyle/>
          <a:p>
            <a:r>
              <a:rPr lang="de-DE" sz="900" b="1" dirty="0"/>
              <a:t>Nordsee</a:t>
            </a:r>
          </a:p>
        </p:txBody>
      </p:sp>
      <p:sp>
        <p:nvSpPr>
          <p:cNvPr id="13" name="Textfeld 12">
            <a:extLst>
              <a:ext uri="{FF2B5EF4-FFF2-40B4-BE49-F238E27FC236}">
                <a16:creationId xmlns:a16="http://schemas.microsoft.com/office/drawing/2014/main" id="{CE5EC0DC-EE8A-46BB-BBFE-256D0CD51B3C}"/>
              </a:ext>
            </a:extLst>
          </p:cNvPr>
          <p:cNvSpPr txBox="1"/>
          <p:nvPr/>
        </p:nvSpPr>
        <p:spPr>
          <a:xfrm>
            <a:off x="6435291" y="5464175"/>
            <a:ext cx="1005403" cy="230832"/>
          </a:xfrm>
          <a:prstGeom prst="rect">
            <a:avLst/>
          </a:prstGeom>
          <a:noFill/>
        </p:spPr>
        <p:txBody>
          <a:bodyPr wrap="none" rtlCol="0">
            <a:spAutoFit/>
          </a:bodyPr>
          <a:lstStyle/>
          <a:p>
            <a:r>
              <a:rPr lang="de-DE" sz="900" b="1" dirty="0"/>
              <a:t>Niedersachsen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02"/>
                                        </p:tgtEl>
                                        <p:attrNameLst>
                                          <p:attrName>style.visibility</p:attrName>
                                        </p:attrNameLst>
                                      </p:cBhvr>
                                      <p:to>
                                        <p:strVal val="visible"/>
                                      </p:to>
                                    </p:set>
                                    <p:animEffect transition="in" filter="fade">
                                      <p:cBhvr>
                                        <p:cTn id="7" dur="500"/>
                                        <p:tgtEl>
                                          <p:spTgt spid="5120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12003"/>
                                        </p:tgtEl>
                                        <p:attrNameLst>
                                          <p:attrName>style.visibility</p:attrName>
                                        </p:attrNameLst>
                                      </p:cBhvr>
                                      <p:to>
                                        <p:strVal val="visible"/>
                                      </p:to>
                                    </p:set>
                                    <p:animEffect transition="in" filter="fade">
                                      <p:cBhvr>
                                        <p:cTn id="14" dur="500"/>
                                        <p:tgtEl>
                                          <p:spTgt spid="51200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2" grpId="0"/>
      <p:bldP spid="10" grpId="0" animBg="1"/>
      <p:bldP spid="10" grpId="1" animBg="1"/>
      <p:bldP spid="2"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Foliennummernplatzhalter 5"/>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C697C001-C7D8-4810-B7DA-B957DDBD4167}" type="slidenum">
              <a:rPr lang="de-DE" altLang="de-DE" sz="1200">
                <a:latin typeface="Arial Black" panose="020B0A04020102020204" pitchFamily="34" charset="0"/>
              </a:rPr>
              <a:pPr algn="r"/>
              <a:t>49</a:t>
            </a:fld>
            <a:endParaRPr lang="de-DE" altLang="de-DE" sz="1200">
              <a:latin typeface="Arial Black" panose="020B0A04020102020204" pitchFamily="34" charset="0"/>
            </a:endParaRPr>
          </a:p>
        </p:txBody>
      </p:sp>
      <p:sp>
        <p:nvSpPr>
          <p:cNvPr id="514050" name="Rectangle 2"/>
          <p:cNvSpPr>
            <a:spLocks noGrp="1" noChangeArrowheads="1"/>
          </p:cNvSpPr>
          <p:nvPr>
            <p:ph type="title"/>
          </p:nvPr>
        </p:nvSpPr>
        <p:spPr>
          <a:xfrm>
            <a:off x="457200" y="560388"/>
            <a:ext cx="8229600" cy="776287"/>
          </a:xfrm>
        </p:spPr>
        <p:txBody>
          <a:bodyPr/>
          <a:lstStyle/>
          <a:p>
            <a:pPr eaLnBrk="1" hangingPunct="1"/>
            <a:r>
              <a:rPr lang="de-DE" altLang="de-DE" sz="2800" b="1">
                <a:cs typeface="Arial" panose="020B0604020202020204" pitchFamily="34" charset="0"/>
              </a:rPr>
              <a:t>… und im Stadtgebiet von Hamburg</a:t>
            </a:r>
          </a:p>
        </p:txBody>
      </p:sp>
      <p:pic>
        <p:nvPicPr>
          <p:cNvPr id="514051" name="Picture 3" descr="karteHHCityFarbig700PixelBreit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27200" y="1403350"/>
            <a:ext cx="5689600" cy="4575175"/>
          </a:xfrm>
        </p:spPr>
      </p:pic>
      <p:pic>
        <p:nvPicPr>
          <p:cNvPr id="514055" name="Picture 7" descr="Karte HH mit E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7200" y="1406525"/>
            <a:ext cx="568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6" name="Text Box 8"/>
          <p:cNvSpPr txBox="1">
            <a:spLocks noChangeArrowheads="1"/>
          </p:cNvSpPr>
          <p:nvPr/>
        </p:nvSpPr>
        <p:spPr bwMode="auto">
          <a:xfrm>
            <a:off x="7473950" y="1838325"/>
            <a:ext cx="11303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2400" b="1"/>
              <a:t>… und</a:t>
            </a:r>
          </a:p>
          <a:p>
            <a:pPr algn="l" eaLnBrk="1" hangingPunct="1"/>
            <a:r>
              <a:rPr lang="de-DE" altLang="de-DE" sz="2400" b="1"/>
              <a:t>hier</a:t>
            </a:r>
          </a:p>
          <a:p>
            <a:pPr algn="l" eaLnBrk="1" hangingPunct="1"/>
            <a:r>
              <a:rPr lang="de-DE" altLang="de-DE" sz="2400" b="1"/>
              <a:t>sind</a:t>
            </a:r>
          </a:p>
          <a:p>
            <a:pPr algn="l" eaLnBrk="1" hangingPunct="1"/>
            <a:r>
              <a:rPr lang="de-DE" altLang="de-DE" sz="2400" b="1"/>
              <a:t>wir!</a:t>
            </a:r>
          </a:p>
        </p:txBody>
      </p:sp>
      <p:pic>
        <p:nvPicPr>
          <p:cNvPr id="78857" name="Picture 9" descr="Da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 Box 10"/>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78859" name="Text Box 11"/>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514068" name="Line 20"/>
          <p:cNvSpPr>
            <a:spLocks noChangeShapeType="1"/>
          </p:cNvSpPr>
          <p:nvPr/>
        </p:nvSpPr>
        <p:spPr bwMode="auto">
          <a:xfrm>
            <a:off x="7488238" y="1989138"/>
            <a:ext cx="0" cy="136842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de-DE">
              <a:effectLst>
                <a:outerShdw blurRad="38100" dist="38100" dir="2700000" algn="tl">
                  <a:srgbClr val="000000">
                    <a:alpha val="43137"/>
                  </a:srgbClr>
                </a:outerShdw>
              </a:effectLst>
            </a:endParaRPr>
          </a:p>
        </p:txBody>
      </p:sp>
      <p:sp>
        <p:nvSpPr>
          <p:cNvPr id="514069" name="Line 21"/>
          <p:cNvSpPr>
            <a:spLocks noChangeShapeType="1"/>
          </p:cNvSpPr>
          <p:nvPr/>
        </p:nvSpPr>
        <p:spPr bwMode="auto">
          <a:xfrm flipH="1">
            <a:off x="6877050" y="2673350"/>
            <a:ext cx="61118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de-DE">
              <a:effectLst>
                <a:outerShdw blurRad="38100" dist="38100" dir="2700000" algn="tl">
                  <a:srgbClr val="000000">
                    <a:alpha val="43137"/>
                  </a:srgbClr>
                </a:outerShdw>
              </a:effectLst>
            </a:endParaRPr>
          </a:p>
        </p:txBody>
      </p:sp>
      <p:sp>
        <p:nvSpPr>
          <p:cNvPr id="14" name="Oval 12">
            <a:extLst>
              <a:ext uri="{FF2B5EF4-FFF2-40B4-BE49-F238E27FC236}">
                <a16:creationId xmlns:a16="http://schemas.microsoft.com/office/drawing/2014/main" id="{778C18E0-C16E-49ED-A45B-2EC39E47910D}"/>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B1E01966-210C-40AD-A1B1-E3FEA74A18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4050"/>
                                        </p:tgtEl>
                                        <p:attrNameLst>
                                          <p:attrName>style.visibility</p:attrName>
                                        </p:attrNameLst>
                                      </p:cBhvr>
                                      <p:to>
                                        <p:strVal val="visible"/>
                                      </p:to>
                                    </p:set>
                                    <p:animEffect transition="in" filter="fade">
                                      <p:cBhvr>
                                        <p:cTn id="7" dur="500"/>
                                        <p:tgtEl>
                                          <p:spTgt spid="514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514051"/>
                                        </p:tgtEl>
                                        <p:attrNameLst>
                                          <p:attrName>style.visibility</p:attrName>
                                        </p:attrNameLst>
                                      </p:cBhvr>
                                      <p:to>
                                        <p:strVal val="visible"/>
                                      </p:to>
                                    </p:set>
                                    <p:animEffect transition="in" filter="fade">
                                      <p:cBhvr>
                                        <p:cTn id="14" dur="500"/>
                                        <p:tgtEl>
                                          <p:spTgt spid="514051"/>
                                        </p:tgtEl>
                                      </p:cBhvr>
                                    </p:animEffect>
                                  </p:childTnLst>
                                </p:cTn>
                              </p:par>
                            </p:childTnLst>
                          </p:cTn>
                        </p:par>
                        <p:par>
                          <p:cTn id="15" fill="hold" nodeType="afterGroup">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514055"/>
                                        </p:tgtEl>
                                        <p:attrNameLst>
                                          <p:attrName>style.visibility</p:attrName>
                                        </p:attrNameLst>
                                      </p:cBhvr>
                                      <p:to>
                                        <p:strVal val="visible"/>
                                      </p:to>
                                    </p:set>
                                    <p:animEffect transition="in" filter="fade">
                                      <p:cBhvr>
                                        <p:cTn id="18" dur="500"/>
                                        <p:tgtEl>
                                          <p:spTgt spid="514055"/>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514056"/>
                                        </p:tgtEl>
                                        <p:attrNameLst>
                                          <p:attrName>style.visibility</p:attrName>
                                        </p:attrNameLst>
                                      </p:cBhvr>
                                      <p:to>
                                        <p:strVal val="visible"/>
                                      </p:to>
                                    </p:set>
                                    <p:animEffect transition="in" filter="fade">
                                      <p:cBhvr>
                                        <p:cTn id="21" dur="500"/>
                                        <p:tgtEl>
                                          <p:spTgt spid="514056"/>
                                        </p:tgtEl>
                                      </p:cBhvr>
                                    </p:animEffect>
                                  </p:childTnLst>
                                </p:cTn>
                              </p:par>
                              <p:par>
                                <p:cTn id="22" presetID="10" presetClass="entr" presetSubtype="0" fill="hold" nodeType="withEffect">
                                  <p:stCondLst>
                                    <p:cond delay="500"/>
                                  </p:stCondLst>
                                  <p:childTnLst>
                                    <p:set>
                                      <p:cBhvr>
                                        <p:cTn id="23" dur="1" fill="hold">
                                          <p:stCondLst>
                                            <p:cond delay="0"/>
                                          </p:stCondLst>
                                        </p:cTn>
                                        <p:tgtEl>
                                          <p:spTgt spid="514069"/>
                                        </p:tgtEl>
                                        <p:attrNameLst>
                                          <p:attrName>style.visibility</p:attrName>
                                        </p:attrNameLst>
                                      </p:cBhvr>
                                      <p:to>
                                        <p:strVal val="visible"/>
                                      </p:to>
                                    </p:set>
                                    <p:animEffect transition="in" filter="fade">
                                      <p:cBhvr>
                                        <p:cTn id="24" dur="500"/>
                                        <p:tgtEl>
                                          <p:spTgt spid="514069"/>
                                        </p:tgtEl>
                                      </p:cBhvr>
                                    </p:animEffect>
                                  </p:childTnLst>
                                </p:cTn>
                              </p:par>
                              <p:par>
                                <p:cTn id="25" presetID="10" presetClass="entr" presetSubtype="0" fill="hold" nodeType="withEffect">
                                  <p:stCondLst>
                                    <p:cond delay="500"/>
                                  </p:stCondLst>
                                  <p:childTnLst>
                                    <p:set>
                                      <p:cBhvr>
                                        <p:cTn id="26" dur="1" fill="hold">
                                          <p:stCondLst>
                                            <p:cond delay="0"/>
                                          </p:stCondLst>
                                        </p:cTn>
                                        <p:tgtEl>
                                          <p:spTgt spid="514068"/>
                                        </p:tgtEl>
                                        <p:attrNameLst>
                                          <p:attrName>style.visibility</p:attrName>
                                        </p:attrNameLst>
                                      </p:cBhvr>
                                      <p:to>
                                        <p:strVal val="visible"/>
                                      </p:to>
                                    </p:set>
                                    <p:animEffect transition="in" filter="fade">
                                      <p:cBhvr>
                                        <p:cTn id="27" dur="500"/>
                                        <p:tgtEl>
                                          <p:spTgt spid="514068"/>
                                        </p:tgtEl>
                                      </p:cBhvr>
                                    </p:animEffect>
                                  </p:childTnLst>
                                </p:cTn>
                              </p:par>
                            </p:childTnLst>
                          </p:cTn>
                        </p:par>
                        <p:par>
                          <p:cTn id="28" fill="hold">
                            <p:stCondLst>
                              <p:cond delay="2000"/>
                            </p:stCondLst>
                            <p:childTnLst>
                              <p:par>
                                <p:cTn id="29" presetID="10" presetClass="exit" presetSubtype="0" fill="hold" grpId="1" nodeType="after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0" grpId="0"/>
      <p:bldP spid="514056" grpId="0"/>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42AE7-7243-4DC6-8B70-07311F7028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441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441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007D"/>
                </a:solidFill>
                <a:effectLst/>
                <a:uLnTx/>
                <a:uFillTx/>
                <a:latin typeface="Arial" panose="020B0604020202020204" pitchFamily="34" charset="0"/>
                <a:ea typeface="+mn-ea"/>
                <a:cs typeface="+mn-cs"/>
              </a:rPr>
              <a:t>Ausbildung E13</a:t>
            </a:r>
          </a:p>
        </p:txBody>
      </p:sp>
      <p:sp>
        <p:nvSpPr>
          <p:cNvPr id="444420" name="Text Box 4"/>
          <p:cNvSpPr txBox="1">
            <a:spLocks noChangeArrowheads="1"/>
          </p:cNvSpPr>
          <p:nvPr/>
        </p:nvSpPr>
        <p:spPr bwMode="auto">
          <a:xfrm>
            <a:off x="250825" y="1273175"/>
            <a:ext cx="862965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Das Rauchen auf dem gesamten Schulgelände ist verboten. </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Wer eine Zigarettenpause braucht, </a:t>
            </a:r>
            <a:r>
              <a:rPr lang="de-DE" altLang="de-DE" sz="2400" b="1" dirty="0" err="1">
                <a:solidFill>
                  <a:srgbClr val="000000"/>
                </a:solidFill>
              </a:rPr>
              <a:t>muß</a:t>
            </a:r>
            <a:r>
              <a:rPr lang="de-DE" altLang="de-DE" sz="2400" b="1" dirty="0">
                <a:solidFill>
                  <a:srgbClr val="000000"/>
                </a:solidFill>
              </a:rPr>
              <a:t> hierzu das Schulgelände verlassen!</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Nichtbeachtung dieser Regel gefährdet unseren Standort!</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baseline="0" dirty="0">
                <a:solidFill>
                  <a:srgbClr val="FF0000"/>
                </a:solidFill>
              </a:rPr>
              <a:t>Ein Verstoß gegen diese Vorschrift führt deshalb zum </a:t>
            </a:r>
            <a:r>
              <a:rPr lang="de-DE" altLang="de-DE" sz="2400" b="1" baseline="0" dirty="0" err="1">
                <a:solidFill>
                  <a:srgbClr val="FF0000"/>
                </a:solidFill>
              </a:rPr>
              <a:t>Ausschluß</a:t>
            </a:r>
            <a:r>
              <a:rPr lang="de-DE" altLang="de-DE" sz="2400" b="1" baseline="0" dirty="0">
                <a:solidFill>
                  <a:srgbClr val="FF0000"/>
                </a:solidFill>
              </a:rPr>
              <a:t> vom Kursus!</a:t>
            </a:r>
            <a:endParaRPr kumimoji="0" lang="de-DE" altLang="de-DE" sz="2400" b="1" i="0" u="none" strike="noStrike" kern="1200" cap="none" spc="0" normalizeH="0" baseline="0" noProof="0" dirty="0">
              <a:ln>
                <a:noFill/>
              </a:ln>
              <a:solidFill>
                <a:srgbClr val="FF0000"/>
              </a:solidFill>
              <a:effectLst/>
              <a:uLnTx/>
              <a:uFillTx/>
            </a:endParaRP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u="sng" dirty="0"/>
              <a:t>Wir sind hier Gast der Schule!</a:t>
            </a:r>
            <a:endParaRPr kumimoji="0" lang="de-DE" altLang="de-DE" sz="2400" b="1" i="0" u="sng" strike="noStrike" kern="1200" cap="none" spc="0" normalizeH="0" baseline="0" noProof="0" dirty="0">
              <a:ln>
                <a:noFill/>
              </a:ln>
              <a:effectLst/>
              <a:uLnTx/>
              <a:uFillTx/>
            </a:endParaRPr>
          </a:p>
          <a:p>
            <a:pPr marR="0" lvl="1" algn="l" defTabSz="914400" rtl="0" eaLnBrk="1" fontAlgn="base" latinLnBrk="0" hangingPunct="1">
              <a:lnSpc>
                <a:spcPct val="100000"/>
              </a:lnSpc>
              <a:spcBef>
                <a:spcPct val="30000"/>
              </a:spcBef>
              <a:spcAft>
                <a:spcPct val="0"/>
              </a:spcAft>
              <a:buClr>
                <a:srgbClr val="F82502"/>
              </a:buClr>
              <a:buSzTx/>
              <a:tabLst/>
              <a:defRPr/>
            </a:pPr>
            <a:endParaRPr kumimoji="0" lang="de-DE" altLang="de-DE" sz="2400" b="1" i="0" u="sng"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4442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4424"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2" name="Oval 12">
            <a:extLst>
              <a:ext uri="{FF2B5EF4-FFF2-40B4-BE49-F238E27FC236}">
                <a16:creationId xmlns:a16="http://schemas.microsoft.com/office/drawing/2014/main" id="{DCE846DC-CB3E-4F78-AB01-2EC0AFDDBC6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13472405-E9BE-4802-AE3D-2E94D21158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90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44420">
                                            <p:txEl>
                                              <p:pRg st="0" end="0"/>
                                            </p:txEl>
                                          </p:spTgt>
                                        </p:tgtEl>
                                        <p:attrNameLst>
                                          <p:attrName>style.visibility</p:attrName>
                                        </p:attrNameLst>
                                      </p:cBhvr>
                                      <p:to>
                                        <p:strVal val="visible"/>
                                      </p:to>
                                    </p:set>
                                    <p:animEffect transition="in" filter="fade">
                                      <p:cBhvr>
                                        <p:cTn id="10" dur="500"/>
                                        <p:tgtEl>
                                          <p:spTgt spid="44442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4420">
                                            <p:txEl>
                                              <p:pRg st="1" end="1"/>
                                            </p:txEl>
                                          </p:spTgt>
                                        </p:tgtEl>
                                        <p:attrNameLst>
                                          <p:attrName>style.visibility</p:attrName>
                                        </p:attrNameLst>
                                      </p:cBhvr>
                                      <p:to>
                                        <p:strVal val="visible"/>
                                      </p:to>
                                    </p:set>
                                    <p:animEffect transition="in" filter="fade">
                                      <p:cBhvr>
                                        <p:cTn id="13" dur="500"/>
                                        <p:tgtEl>
                                          <p:spTgt spid="444420">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4420">
                                            <p:txEl>
                                              <p:pRg st="2" end="2"/>
                                            </p:txEl>
                                          </p:spTgt>
                                        </p:tgtEl>
                                        <p:attrNameLst>
                                          <p:attrName>style.visibility</p:attrName>
                                        </p:attrNameLst>
                                      </p:cBhvr>
                                      <p:to>
                                        <p:strVal val="visible"/>
                                      </p:to>
                                    </p:set>
                                    <p:animEffect transition="in" filter="fade">
                                      <p:cBhvr>
                                        <p:cTn id="16" dur="500"/>
                                        <p:tgtEl>
                                          <p:spTgt spid="444420">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4420">
                                            <p:txEl>
                                              <p:pRg st="3" end="3"/>
                                            </p:txEl>
                                          </p:spTgt>
                                        </p:tgtEl>
                                        <p:attrNameLst>
                                          <p:attrName>style.visibility</p:attrName>
                                        </p:attrNameLst>
                                      </p:cBhvr>
                                      <p:to>
                                        <p:strVal val="visible"/>
                                      </p:to>
                                    </p:set>
                                    <p:animEffect transition="in" filter="fade">
                                      <p:cBhvr>
                                        <p:cTn id="19" dur="500"/>
                                        <p:tgtEl>
                                          <p:spTgt spid="444420">
                                            <p:txEl>
                                              <p:pRg st="3" end="3"/>
                                            </p:txEl>
                                          </p:spTgt>
                                        </p:tgtEl>
                                      </p:cBhvr>
                                    </p:animEffect>
                                  </p:childTnLst>
                                </p:cTn>
                              </p:par>
                            </p:childTnLst>
                          </p:cTn>
                        </p:par>
                        <p:par>
                          <p:cTn id="20" fill="hold">
                            <p:stCondLst>
                              <p:cond delay="500"/>
                            </p:stCondLst>
                            <p:childTnLst>
                              <p:par>
                                <p:cTn id="21" presetID="10" presetClass="entr" presetSubtype="0" fill="hold" nodeType="afterEffect">
                                  <p:stCondLst>
                                    <p:cond delay="500"/>
                                  </p:stCondLst>
                                  <p:childTnLst>
                                    <p:set>
                                      <p:cBhvr>
                                        <p:cTn id="22" dur="1" fill="hold">
                                          <p:stCondLst>
                                            <p:cond delay="0"/>
                                          </p:stCondLst>
                                        </p:cTn>
                                        <p:tgtEl>
                                          <p:spTgt spid="444420">
                                            <p:txEl>
                                              <p:pRg st="4" end="4"/>
                                            </p:txEl>
                                          </p:spTgt>
                                        </p:tgtEl>
                                        <p:attrNameLst>
                                          <p:attrName>style.visibility</p:attrName>
                                        </p:attrNameLst>
                                      </p:cBhvr>
                                      <p:to>
                                        <p:strVal val="visible"/>
                                      </p:to>
                                    </p:set>
                                    <p:animEffect transition="in" filter="fade">
                                      <p:cBhvr>
                                        <p:cTn id="23" dur="500"/>
                                        <p:tgtEl>
                                          <p:spTgt spid="444420">
                                            <p:txEl>
                                              <p:pRg st="4" end="4"/>
                                            </p:txEl>
                                          </p:spTgt>
                                        </p:tgtEl>
                                      </p:cBhvr>
                                    </p:animEffec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7E4766D-4DB7-441E-AE99-0E0C376F5F2D}" type="slidenum">
              <a:rPr lang="de-DE" altLang="de-DE" sz="1200">
                <a:latin typeface="Arial Black" panose="020B0A04020102020204" pitchFamily="34" charset="0"/>
              </a:rPr>
              <a:pPr algn="r"/>
              <a:t>50</a:t>
            </a:fld>
            <a:endParaRPr lang="de-DE" altLang="de-DE" sz="1200">
              <a:latin typeface="Arial Black" panose="020B0A04020102020204" pitchFamily="34" charset="0"/>
            </a:endParaRPr>
          </a:p>
        </p:txBody>
      </p:sp>
      <p:pic>
        <p:nvPicPr>
          <p:cNvPr id="60419"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3"/>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60426"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4" name="Text Box 4">
            <a:extLst>
              <a:ext uri="{FF2B5EF4-FFF2-40B4-BE49-F238E27FC236}">
                <a16:creationId xmlns:a16="http://schemas.microsoft.com/office/drawing/2014/main" id="{E5C97BB4-A94C-4D6E-82B8-B0E33495E69D}"/>
              </a:ext>
            </a:extLst>
          </p:cNvPr>
          <p:cNvSpPr txBox="1">
            <a:spLocks noChangeArrowheads="1"/>
          </p:cNvSpPr>
          <p:nvPr/>
        </p:nvSpPr>
        <p:spPr bwMode="auto">
          <a:xfrm>
            <a:off x="246063" y="1393609"/>
            <a:ext cx="862965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ctr" defTabSz="914400" rtl="0" eaLnBrk="1" fontAlgn="base" latinLnBrk="0" hangingPunct="1">
              <a:lnSpc>
                <a:spcPct val="100000"/>
              </a:lnSpc>
              <a:spcBef>
                <a:spcPts val="1200"/>
              </a:spcBef>
              <a:spcAft>
                <a:spcPct val="0"/>
              </a:spcAft>
              <a:buClr>
                <a:srgbClr val="F82502"/>
              </a:buClr>
              <a:buSzTx/>
              <a:buFont typeface="Wingdings" panose="05000000000000000000" pitchFamily="2" charset="2"/>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Kommen wir zu unserem Ortsverband </a:t>
            </a:r>
          </a:p>
          <a:p>
            <a:pPr marL="357188" marR="0" lvl="0" indent="-357188" algn="ctr" defTabSz="914400" rtl="0" eaLnBrk="1" fontAlgn="base" latinLnBrk="0" hangingPunct="1">
              <a:lnSpc>
                <a:spcPct val="100000"/>
              </a:lnSpc>
              <a:spcBef>
                <a:spcPts val="1200"/>
              </a:spcBef>
              <a:spcAft>
                <a:spcPct val="0"/>
              </a:spcAft>
              <a:buClr>
                <a:srgbClr val="F82502"/>
              </a:buClr>
              <a:buSzTx/>
              <a:buFont typeface="Wingdings" panose="05000000000000000000" pitchFamily="2" charset="2"/>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Hamburg-Alstertal </a:t>
            </a:r>
          </a:p>
          <a:p>
            <a:pPr marL="357188" marR="0" lvl="0" indent="-357188" algn="ctr" defTabSz="914400" rtl="0" eaLnBrk="1" fontAlgn="base" latinLnBrk="0" hangingPunct="1">
              <a:lnSpc>
                <a:spcPct val="100000"/>
              </a:lnSpc>
              <a:spcBef>
                <a:spcPts val="1200"/>
              </a:spcBef>
              <a:spcAft>
                <a:spcPct val="0"/>
              </a:spcAft>
              <a:buClr>
                <a:srgbClr val="F82502"/>
              </a:buClr>
              <a:buSzTx/>
              <a:buFont typeface="Wingdings" panose="05000000000000000000" pitchFamily="2" charset="2"/>
              <a:buNone/>
              <a:tabLst/>
              <a:defRPr/>
            </a:pPr>
            <a:r>
              <a:rPr lang="de-DE" altLang="de-DE" sz="4400" b="1" dirty="0">
                <a:solidFill>
                  <a:srgbClr val="000000"/>
                </a:solidFill>
              </a:rPr>
              <a:t>DOK </a:t>
            </a: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E13</a:t>
            </a:r>
            <a:endParaRPr lang="de-DE" altLang="de-DE" sz="4400" b="1" dirty="0">
              <a:solidFill>
                <a:srgbClr val="000000"/>
              </a:solidFill>
            </a:endParaRPr>
          </a:p>
        </p:txBody>
      </p:sp>
      <p:sp>
        <p:nvSpPr>
          <p:cNvPr id="9" name="Oval 12">
            <a:extLst>
              <a:ext uri="{FF2B5EF4-FFF2-40B4-BE49-F238E27FC236}">
                <a16:creationId xmlns:a16="http://schemas.microsoft.com/office/drawing/2014/main" id="{3E81A608-16AB-4685-8BD8-78871C21790E}"/>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0" name="Picture 45" descr="Weiter">
            <a:extLst>
              <a:ext uri="{FF2B5EF4-FFF2-40B4-BE49-F238E27FC236}">
                <a16:creationId xmlns:a16="http://schemas.microsoft.com/office/drawing/2014/main" id="{E48C9A0A-CAA2-4E0B-BB40-E7BED105B3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2EB62222-980A-2058-0812-4A2C7AC7921C}"/>
              </a:ext>
            </a:extLst>
          </p:cNvPr>
          <p:cNvSpPr txBox="1"/>
          <p:nvPr/>
        </p:nvSpPr>
        <p:spPr>
          <a:xfrm>
            <a:off x="4731446" y="4468133"/>
            <a:ext cx="596638" cy="923330"/>
          </a:xfrm>
          <a:prstGeom prst="rect">
            <a:avLst/>
          </a:prstGeom>
          <a:noFill/>
        </p:spPr>
        <p:txBody>
          <a:bodyPr wrap="none" rtlCol="0" anchor="ctr">
            <a:spAutoFit/>
          </a:bodyPr>
          <a:lstStyle/>
          <a:p>
            <a:r>
              <a:rPr lang="de-DE" sz="5400" b="1" dirty="0">
                <a:latin typeface="Arial Rounded MT Bold" panose="020F0704030504030204" pitchFamily="34" charset="0"/>
              </a:rPr>
              <a:t>1</a:t>
            </a:r>
          </a:p>
        </p:txBody>
      </p:sp>
      <p:sp>
        <p:nvSpPr>
          <p:cNvPr id="3" name="Textfeld 2">
            <a:extLst>
              <a:ext uri="{FF2B5EF4-FFF2-40B4-BE49-F238E27FC236}">
                <a16:creationId xmlns:a16="http://schemas.microsoft.com/office/drawing/2014/main" id="{F0870489-0767-1E32-E4D9-A797276C75BE}"/>
              </a:ext>
            </a:extLst>
          </p:cNvPr>
          <p:cNvSpPr txBox="1"/>
          <p:nvPr/>
        </p:nvSpPr>
        <p:spPr>
          <a:xfrm>
            <a:off x="4731446" y="5121187"/>
            <a:ext cx="596638" cy="923330"/>
          </a:xfrm>
          <a:prstGeom prst="rect">
            <a:avLst/>
          </a:prstGeom>
          <a:noFill/>
        </p:spPr>
        <p:txBody>
          <a:bodyPr wrap="none" rtlCol="0" anchor="ctr">
            <a:spAutoFit/>
          </a:bodyPr>
          <a:lstStyle/>
          <a:p>
            <a:r>
              <a:rPr lang="de-DE" sz="5400" b="1" dirty="0">
                <a:latin typeface="Arial Rounded MT Bold" panose="020F0704030504030204" pitchFamily="34" charset="0"/>
              </a:rPr>
              <a:t>3</a:t>
            </a:r>
          </a:p>
        </p:txBody>
      </p:sp>
      <p:sp>
        <p:nvSpPr>
          <p:cNvPr id="4" name="Textfeld 3">
            <a:extLst>
              <a:ext uri="{FF2B5EF4-FFF2-40B4-BE49-F238E27FC236}">
                <a16:creationId xmlns:a16="http://schemas.microsoft.com/office/drawing/2014/main" id="{51CCCD43-3526-D2A9-4AFB-78A369E6A38E}"/>
              </a:ext>
            </a:extLst>
          </p:cNvPr>
          <p:cNvSpPr txBox="1"/>
          <p:nvPr/>
        </p:nvSpPr>
        <p:spPr>
          <a:xfrm>
            <a:off x="3579865" y="4293096"/>
            <a:ext cx="899554" cy="1938992"/>
          </a:xfrm>
          <a:prstGeom prst="rect">
            <a:avLst/>
          </a:prstGeom>
          <a:noFill/>
        </p:spPr>
        <p:txBody>
          <a:bodyPr wrap="square" rtlCol="0">
            <a:spAutoFit/>
          </a:bodyPr>
          <a:lstStyle/>
          <a:p>
            <a:r>
              <a:rPr lang="de-DE" sz="12000" b="1" dirty="0">
                <a:latin typeface="Arial Rounded MT Bold" panose="020F0704030504030204" pitchFamily="34" charset="0"/>
              </a:rPr>
              <a:t>E</a:t>
            </a:r>
          </a:p>
        </p:txBody>
      </p:sp>
    </p:spTree>
    <p:extLst>
      <p:ext uri="{BB962C8B-B14F-4D97-AF65-F5344CB8AC3E}">
        <p14:creationId xmlns:p14="http://schemas.microsoft.com/office/powerpoint/2010/main" val="2956099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500"/>
                            </p:stCondLst>
                            <p:childTnLst>
                              <p:par>
                                <p:cTn id="28" presetID="10" presetClass="exit" presetSubtype="0" fill="hold" grpId="1" nodeType="after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0192D3CE-955B-451E-AE7F-CE8AA75FCC46}" type="slidenum">
              <a:rPr lang="de-DE" altLang="de-DE" sz="1200">
                <a:latin typeface="Arial Black" panose="020B0A04020102020204" pitchFamily="34" charset="0"/>
              </a:rPr>
              <a:pPr algn="r"/>
              <a:t>51</a:t>
            </a:fld>
            <a:endParaRPr lang="de-DE" altLang="de-DE" sz="1200">
              <a:latin typeface="Arial Black" panose="020B0A04020102020204" pitchFamily="34" charset="0"/>
            </a:endParaRPr>
          </a:p>
        </p:txBody>
      </p:sp>
      <p:sp>
        <p:nvSpPr>
          <p:cNvPr id="339970" name="Rectangle 2"/>
          <p:cNvSpPr>
            <a:spLocks noGrp="1" noChangeArrowheads="1"/>
          </p:cNvSpPr>
          <p:nvPr>
            <p:ph type="title"/>
          </p:nvPr>
        </p:nvSpPr>
        <p:spPr>
          <a:xfrm>
            <a:off x="250825" y="654050"/>
            <a:ext cx="3565091" cy="593725"/>
          </a:xfrm>
        </p:spPr>
        <p:txBody>
          <a:bodyPr/>
          <a:lstStyle/>
          <a:p>
            <a:pPr eaLnBrk="1" hangingPunct="1"/>
            <a:r>
              <a:rPr lang="de-DE" altLang="de-DE" sz="2800" b="1" dirty="0"/>
              <a:t>Unsere Geschichte</a:t>
            </a:r>
          </a:p>
        </p:txBody>
      </p:sp>
      <p:sp>
        <p:nvSpPr>
          <p:cNvPr id="339971" name="Rectangle 3"/>
          <p:cNvSpPr>
            <a:spLocks noGrp="1" noChangeArrowheads="1"/>
          </p:cNvSpPr>
          <p:nvPr>
            <p:ph type="body" idx="1"/>
          </p:nvPr>
        </p:nvSpPr>
        <p:spPr>
          <a:xfrm>
            <a:off x="250825" y="1290638"/>
            <a:ext cx="8642350" cy="1133475"/>
          </a:xfrm>
        </p:spPr>
        <p:txBody>
          <a:bodyPr/>
          <a:lstStyle/>
          <a:p>
            <a:pPr eaLnBrk="1" hangingPunct="1">
              <a:spcBef>
                <a:spcPct val="0"/>
              </a:spcBef>
              <a:buClr>
                <a:srgbClr val="FF0000"/>
              </a:buClr>
              <a:buSzTx/>
              <a:buFont typeface="Wingdings" panose="05000000000000000000" pitchFamily="2" charset="2"/>
              <a:buChar char="Ø"/>
            </a:pPr>
            <a:r>
              <a:rPr lang="de-DE" altLang="de-DE" sz="2400" b="1" dirty="0"/>
              <a:t>Funkamateure aus dem Alstertal taten sich zusammen und gründeten am 11. April 1969 den Ortsverband Hamburg-Alstertal.</a:t>
            </a:r>
          </a:p>
        </p:txBody>
      </p:sp>
      <p:sp>
        <p:nvSpPr>
          <p:cNvPr id="339972" name="Rectangle 4"/>
          <p:cNvSpPr>
            <a:spLocks noChangeArrowheads="1"/>
          </p:cNvSpPr>
          <p:nvPr/>
        </p:nvSpPr>
        <p:spPr bwMode="auto">
          <a:xfrm>
            <a:off x="250825" y="3319463"/>
            <a:ext cx="86423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a:t>Die Gründungsversammlung fand im Haus der Jugend in Hamburg-Bramfeld statt.</a:t>
            </a:r>
          </a:p>
          <a:p>
            <a:pPr eaLnBrk="1" hangingPunct="1">
              <a:spcBef>
                <a:spcPct val="0"/>
              </a:spcBef>
              <a:buClr>
                <a:srgbClr val="FF0000"/>
              </a:buClr>
              <a:buSzTx/>
              <a:buFont typeface="Wingdings" panose="05000000000000000000" pitchFamily="2" charset="2"/>
              <a:buChar char="Ø"/>
            </a:pPr>
            <a:endParaRPr lang="de-DE" altLang="de-DE" sz="2400" b="1"/>
          </a:p>
        </p:txBody>
      </p:sp>
      <p:sp>
        <p:nvSpPr>
          <p:cNvPr id="339973" name="Rectangle 5"/>
          <p:cNvSpPr>
            <a:spLocks noChangeArrowheads="1"/>
          </p:cNvSpPr>
          <p:nvPr/>
        </p:nvSpPr>
        <p:spPr bwMode="auto">
          <a:xfrm>
            <a:off x="250825" y="2497138"/>
            <a:ext cx="8642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a:t>Da es der 13. Ortsverband im  Distrikt Hamburg (E) wurde, erhielt er die Bezeichnung E13.</a:t>
            </a:r>
          </a:p>
        </p:txBody>
      </p:sp>
      <p:pic>
        <p:nvPicPr>
          <p:cNvPr id="80905" name="Picture 11"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6" name="Text Box 12"/>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0907"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2" name="Rechteck 1"/>
          <p:cNvSpPr>
            <a:spLocks noChangeArrowheads="1"/>
          </p:cNvSpPr>
          <p:nvPr/>
        </p:nvSpPr>
        <p:spPr bwMode="auto">
          <a:xfrm>
            <a:off x="250825" y="4113213"/>
            <a:ext cx="849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buClr>
                <a:srgbClr val="FF0000"/>
              </a:buClr>
              <a:buFont typeface="Wingdings" panose="05000000000000000000" pitchFamily="2" charset="2"/>
              <a:buChar char="Ø"/>
            </a:pPr>
            <a:r>
              <a:rPr lang="de-DE" altLang="de-DE" sz="2400" b="1" dirty="0"/>
              <a:t>Die Mitglieder trafen sich monatlich in verschiedenen Örtlichkeiten.</a:t>
            </a:r>
          </a:p>
        </p:txBody>
      </p:sp>
      <p:sp>
        <p:nvSpPr>
          <p:cNvPr id="13" name="Oval 12">
            <a:extLst>
              <a:ext uri="{FF2B5EF4-FFF2-40B4-BE49-F238E27FC236}">
                <a16:creationId xmlns:a16="http://schemas.microsoft.com/office/drawing/2014/main" id="{AEC272E6-E0A0-44E3-AC42-F7B1FCBEF61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022F961D-9302-4CCD-94EC-D00ABDB18D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fade">
                                      <p:cBhvr>
                                        <p:cTn id="7" dur="500"/>
                                        <p:tgtEl>
                                          <p:spTgt spid="3399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nodeType="afterGroup">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339971"/>
                                        </p:tgtEl>
                                        <p:attrNameLst>
                                          <p:attrName>style.visibility</p:attrName>
                                        </p:attrNameLst>
                                      </p:cBhvr>
                                      <p:to>
                                        <p:strVal val="visible"/>
                                      </p:to>
                                    </p:set>
                                    <p:animEffect transition="in" filter="fade">
                                      <p:cBhvr>
                                        <p:cTn id="14" dur="500"/>
                                        <p:tgtEl>
                                          <p:spTgt spid="339971"/>
                                        </p:tgtEl>
                                      </p:cBhvr>
                                    </p:animEffect>
                                  </p:childTnLst>
                                </p:cTn>
                              </p:par>
                            </p:childTnLst>
                          </p:cTn>
                        </p:par>
                        <p:par>
                          <p:cTn id="15" fill="hold" nodeType="afterGroup">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339973"/>
                                        </p:tgtEl>
                                        <p:attrNameLst>
                                          <p:attrName>style.visibility</p:attrName>
                                        </p:attrNameLst>
                                      </p:cBhvr>
                                      <p:to>
                                        <p:strVal val="visible"/>
                                      </p:to>
                                    </p:set>
                                    <p:animEffect transition="in" filter="fade">
                                      <p:cBhvr>
                                        <p:cTn id="18" dur="500"/>
                                        <p:tgtEl>
                                          <p:spTgt spid="339973"/>
                                        </p:tgtEl>
                                      </p:cBhvr>
                                    </p:animEffect>
                                  </p:childTnLst>
                                </p:cTn>
                              </p:par>
                            </p:childTnLst>
                          </p:cTn>
                        </p:par>
                        <p:par>
                          <p:cTn id="19" fill="hold" nodeType="afterGroup">
                            <p:stCondLst>
                              <p:cond delay="2500"/>
                            </p:stCondLst>
                            <p:childTnLst>
                              <p:par>
                                <p:cTn id="20" presetID="10" presetClass="entr" presetSubtype="0" fill="hold" grpId="0" nodeType="afterEffect">
                                  <p:stCondLst>
                                    <p:cond delay="500"/>
                                  </p:stCondLst>
                                  <p:childTnLst>
                                    <p:set>
                                      <p:cBhvr>
                                        <p:cTn id="21" dur="1" fill="hold">
                                          <p:stCondLst>
                                            <p:cond delay="0"/>
                                          </p:stCondLst>
                                        </p:cTn>
                                        <p:tgtEl>
                                          <p:spTgt spid="339972"/>
                                        </p:tgtEl>
                                        <p:attrNameLst>
                                          <p:attrName>style.visibility</p:attrName>
                                        </p:attrNameLst>
                                      </p:cBhvr>
                                      <p:to>
                                        <p:strVal val="visible"/>
                                      </p:to>
                                    </p:set>
                                    <p:animEffect transition="in" filter="fade">
                                      <p:cBhvr>
                                        <p:cTn id="22" dur="500"/>
                                        <p:tgtEl>
                                          <p:spTgt spid="339972"/>
                                        </p:tgtEl>
                                      </p:cBhvr>
                                    </p:animEffect>
                                  </p:childTnLst>
                                </p:cTn>
                              </p:par>
                            </p:childTnLst>
                          </p:cTn>
                        </p:par>
                        <p:par>
                          <p:cTn id="23" fill="hold" nodeType="afterGroup">
                            <p:stCondLst>
                              <p:cond delay="3500"/>
                            </p:stCondLst>
                            <p:childTnLst>
                              <p:par>
                                <p:cTn id="24" presetID="1"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4000"/>
                            </p:stCondLst>
                            <p:childTnLst>
                              <p:par>
                                <p:cTn id="27" presetID="10" presetClass="exit" presetSubtype="0" fill="hold" grpId="1" nodeType="after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p:bldP spid="339971" grpId="0"/>
      <p:bldP spid="339972" grpId="0"/>
      <p:bldP spid="339973" grpId="0"/>
      <p:bldP spid="2" grpId="0"/>
      <p:bldP spid="13" grpId="0" animBg="1"/>
      <p:bldP spid="13"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Foliennummernplatzhalter 4"/>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7F2F5F9E-C55F-42FA-8CD8-21EFE39BC14E}" type="slidenum">
              <a:rPr lang="de-DE" altLang="de-DE" sz="1200">
                <a:latin typeface="Arial Black" panose="020B0A04020102020204" pitchFamily="34" charset="0"/>
              </a:rPr>
              <a:pPr algn="r"/>
              <a:t>52</a:t>
            </a:fld>
            <a:endParaRPr lang="de-DE" altLang="de-DE" sz="1200">
              <a:latin typeface="Arial Black" panose="020B0A04020102020204" pitchFamily="34" charset="0"/>
            </a:endParaRPr>
          </a:p>
        </p:txBody>
      </p:sp>
      <p:sp>
        <p:nvSpPr>
          <p:cNvPr id="386061" name="Rectangle 13"/>
          <p:cNvSpPr>
            <a:spLocks noChangeArrowheads="1"/>
          </p:cNvSpPr>
          <p:nvPr/>
        </p:nvSpPr>
        <p:spPr bwMode="auto">
          <a:xfrm>
            <a:off x="250824" y="1279525"/>
            <a:ext cx="5689327"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5600" indent="-355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534988"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spcAft>
                <a:spcPts val="600"/>
              </a:spcAft>
              <a:buClr>
                <a:srgbClr val="FF0000"/>
              </a:buClr>
              <a:buSzTx/>
              <a:buFont typeface="Wingdings" panose="05000000000000000000" pitchFamily="2" charset="2"/>
              <a:buChar char="Ø"/>
            </a:pPr>
            <a:r>
              <a:rPr lang="de-DE" altLang="de-DE" sz="2400" b="1" dirty="0"/>
              <a:t>1977 erhielten wir die Möglichkeit, in den Räumen der Osterkirche unsere Treffen und unsere Ausbildungskurse durchzuführen.</a:t>
            </a:r>
          </a:p>
          <a:p>
            <a:pPr eaLnBrk="1" hangingPunct="1">
              <a:spcBef>
                <a:spcPct val="0"/>
              </a:spcBef>
              <a:spcAft>
                <a:spcPts val="600"/>
              </a:spcAft>
              <a:buClr>
                <a:srgbClr val="FF0000"/>
              </a:buClr>
              <a:buSzTx/>
              <a:buFont typeface="Wingdings" panose="05000000000000000000" pitchFamily="2" charset="2"/>
              <a:buChar char="Ø"/>
            </a:pPr>
            <a:r>
              <a:rPr lang="de-DE" altLang="de-DE" sz="2400" b="1" dirty="0"/>
              <a:t>Im Keller konnten wir später eine Clubstation einrichten. </a:t>
            </a:r>
          </a:p>
        </p:txBody>
      </p:sp>
      <p:pic>
        <p:nvPicPr>
          <p:cNvPr id="386068" name="Picture 20" descr="S0045477-Ausschnit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0220" y="763588"/>
            <a:ext cx="2623093" cy="315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1" descr="Dar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 Box 22"/>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2953" name="Text Box 2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 y="4034125"/>
            <a:ext cx="3404813" cy="25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004" y="4040959"/>
            <a:ext cx="3384376" cy="2540331"/>
          </a:xfrm>
          <a:prstGeom prst="rect">
            <a:avLst/>
          </a:prstGeom>
        </p:spPr>
      </p:pic>
      <p:sp>
        <p:nvSpPr>
          <p:cNvPr id="12" name="Oval 12">
            <a:extLst>
              <a:ext uri="{FF2B5EF4-FFF2-40B4-BE49-F238E27FC236}">
                <a16:creationId xmlns:a16="http://schemas.microsoft.com/office/drawing/2014/main" id="{0B202BAA-D6C1-45D7-8148-5FF9A7DC649C}"/>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0236DB0A-5AFE-40A6-9895-A4CF65EAFD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6061">
                                            <p:txEl>
                                              <p:pRg st="0" end="0"/>
                                            </p:txEl>
                                          </p:spTgt>
                                        </p:tgtEl>
                                        <p:attrNameLst>
                                          <p:attrName>style.visibility</p:attrName>
                                        </p:attrNameLst>
                                      </p:cBhvr>
                                      <p:to>
                                        <p:strVal val="visible"/>
                                      </p:to>
                                    </p:set>
                                    <p:animEffect transition="in" filter="fade">
                                      <p:cBhvr>
                                        <p:cTn id="7" dur="500"/>
                                        <p:tgtEl>
                                          <p:spTgt spid="38606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86068"/>
                                        </p:tgtEl>
                                        <p:attrNameLst>
                                          <p:attrName>style.visibility</p:attrName>
                                        </p:attrNameLst>
                                      </p:cBhvr>
                                      <p:to>
                                        <p:strVal val="visible"/>
                                      </p:to>
                                    </p:set>
                                    <p:animEffect transition="in" filter="fade">
                                      <p:cBhvr>
                                        <p:cTn id="13" dur="500"/>
                                        <p:tgtEl>
                                          <p:spTgt spid="386068"/>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386061">
                                            <p:txEl>
                                              <p:pRg st="1" end="1"/>
                                            </p:txEl>
                                          </p:spTgt>
                                        </p:tgtEl>
                                        <p:attrNameLst>
                                          <p:attrName>style.visibility</p:attrName>
                                        </p:attrNameLst>
                                      </p:cBhvr>
                                      <p:to>
                                        <p:strVal val="visible"/>
                                      </p:to>
                                    </p:set>
                                    <p:animEffect transition="in" filter="fade">
                                      <p:cBhvr>
                                        <p:cTn id="17" dur="500"/>
                                        <p:tgtEl>
                                          <p:spTgt spid="386061">
                                            <p:txEl>
                                              <p:pRg st="1" end="1"/>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B4E45635-ED08-4D81-8AF9-A2D9D85FC9B2}" type="slidenum">
              <a:rPr lang="de-DE" altLang="de-DE" sz="1200">
                <a:latin typeface="Arial Black" panose="020B0A04020102020204" pitchFamily="34" charset="0"/>
              </a:rPr>
              <a:pPr algn="r"/>
              <a:t>53</a:t>
            </a:fld>
            <a:endParaRPr lang="de-DE" altLang="de-DE" sz="1200">
              <a:latin typeface="Arial Black" panose="020B0A04020102020204" pitchFamily="34" charset="0"/>
            </a:endParaRPr>
          </a:p>
        </p:txBody>
      </p:sp>
      <p:sp>
        <p:nvSpPr>
          <p:cNvPr id="381957" name="Rectangle 5"/>
          <p:cNvSpPr>
            <a:spLocks noChangeArrowheads="1"/>
          </p:cNvSpPr>
          <p:nvPr/>
        </p:nvSpPr>
        <p:spPr bwMode="auto">
          <a:xfrm>
            <a:off x="250824" y="1277938"/>
            <a:ext cx="8893175" cy="278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4013" indent="-354013">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625475"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dirty="0"/>
              <a:t>Aus verschieden Gründen bildete sich 1979 im Ortsverband eine Gruppe, die sich vom E13 trennte und den Ortsverband Hamburg-Oberalster E26 gründete.</a:t>
            </a:r>
          </a:p>
          <a:p>
            <a:pPr eaLnBrk="1" hangingPunct="1">
              <a:spcBef>
                <a:spcPct val="30000"/>
              </a:spcBef>
              <a:buClr>
                <a:srgbClr val="FF0000"/>
              </a:buClr>
              <a:buSzTx/>
              <a:buFont typeface="Wingdings" panose="05000000000000000000" pitchFamily="2" charset="2"/>
              <a:buChar char="Ø"/>
            </a:pPr>
            <a:r>
              <a:rPr lang="de-DE" altLang="de-DE" sz="2400" b="1" dirty="0"/>
              <a:t>2009 erhielten wir vom Vorstand der Osterkirche die Nachricht, </a:t>
            </a:r>
            <a:r>
              <a:rPr lang="de-DE" altLang="de-DE" sz="2400" b="1" dirty="0" err="1"/>
              <a:t>daß</a:t>
            </a:r>
            <a:r>
              <a:rPr lang="de-DE" altLang="de-DE" sz="2400" b="1" dirty="0"/>
              <a:t> der Gemeindesaal abgerissen wird und einem Neubau weicht. Dort sei dann leider kein Platz mehr für uns.</a:t>
            </a:r>
          </a:p>
        </p:txBody>
      </p:sp>
      <p:pic>
        <p:nvPicPr>
          <p:cNvPr id="84998" name="Picture 7"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5000"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830638"/>
            <a:ext cx="352901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a:spLocks noChangeArrowheads="1"/>
          </p:cNvSpPr>
          <p:nvPr/>
        </p:nvSpPr>
        <p:spPr bwMode="auto">
          <a:xfrm>
            <a:off x="250825" y="4005064"/>
            <a:ext cx="4968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spcBef>
                <a:spcPct val="30000"/>
              </a:spcBef>
              <a:buClr>
                <a:srgbClr val="FF0000"/>
              </a:buClr>
              <a:buFont typeface="Wingdings" panose="05000000000000000000" pitchFamily="2" charset="2"/>
              <a:buChar char="Ø"/>
            </a:pPr>
            <a:r>
              <a:rPr lang="de-DE" altLang="de-DE" sz="2400" b="1" dirty="0"/>
              <a:t>Nach 34 Jahren in der Osterkirche </a:t>
            </a:r>
            <a:r>
              <a:rPr lang="de-DE" altLang="de-DE" sz="2400" b="1" dirty="0" err="1"/>
              <a:t>mußten</a:t>
            </a:r>
            <a:r>
              <a:rPr lang="de-DE" altLang="de-DE" sz="2400" b="1" dirty="0"/>
              <a:t> wir uns dann 2011 vom gewohnten Standort trennen.</a:t>
            </a:r>
          </a:p>
        </p:txBody>
      </p:sp>
      <p:sp>
        <p:nvSpPr>
          <p:cNvPr id="11" name="Oval 12">
            <a:extLst>
              <a:ext uri="{FF2B5EF4-FFF2-40B4-BE49-F238E27FC236}">
                <a16:creationId xmlns:a16="http://schemas.microsoft.com/office/drawing/2014/main" id="{03A3F6CB-33B5-4D68-908B-3B7C0B44431E}"/>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F12E1040-6B9B-4D0E-A236-154EE2EF2A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1957">
                                            <p:txEl>
                                              <p:pRg st="0" end="0"/>
                                            </p:txEl>
                                          </p:spTgt>
                                        </p:tgtEl>
                                        <p:attrNameLst>
                                          <p:attrName>style.visibility</p:attrName>
                                        </p:attrNameLst>
                                      </p:cBhvr>
                                      <p:to>
                                        <p:strVal val="visible"/>
                                      </p:to>
                                    </p:set>
                                    <p:animEffect transition="in" filter="fade">
                                      <p:cBhvr>
                                        <p:cTn id="7" dur="500"/>
                                        <p:tgtEl>
                                          <p:spTgt spid="3819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81957">
                                            <p:txEl>
                                              <p:pRg st="1" end="1"/>
                                            </p:txEl>
                                          </p:spTgt>
                                        </p:tgtEl>
                                        <p:attrNameLst>
                                          <p:attrName>style.visibility</p:attrName>
                                        </p:attrNameLst>
                                      </p:cBhvr>
                                      <p:to>
                                        <p:strVal val="visible"/>
                                      </p:to>
                                    </p:set>
                                    <p:animEffect transition="in" filter="fade">
                                      <p:cBhvr>
                                        <p:cTn id="14" dur="500"/>
                                        <p:tgtEl>
                                          <p:spTgt spid="381957">
                                            <p:txEl>
                                              <p:pRg st="1" end="1"/>
                                            </p:txEl>
                                          </p:spTgt>
                                        </p:tgtEl>
                                      </p:cBhvr>
                                    </p:animEffect>
                                  </p:childTnLst>
                                </p:cTn>
                              </p:par>
                            </p:childTnLst>
                          </p:cTn>
                        </p:par>
                        <p:par>
                          <p:cTn id="15" fill="hold" nodeType="afterGroup">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2500"/>
                            </p:stCondLst>
                            <p:childTnLst>
                              <p:par>
                                <p:cTn id="23" presetID="10" presetClass="exit" presetSubtype="0" fill="hold" grpId="1" nodeType="after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1"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426BD2D-178C-4DEC-AA35-31EB771B50D2}" type="slidenum">
              <a:rPr lang="de-DE" altLang="de-DE" sz="1200">
                <a:latin typeface="Arial Black" panose="020B0A04020102020204" pitchFamily="34" charset="0"/>
              </a:rPr>
              <a:pPr algn="r"/>
              <a:t>54</a:t>
            </a:fld>
            <a:endParaRPr lang="de-DE" altLang="de-DE" sz="1200">
              <a:latin typeface="Arial Black" panose="020B0A04020102020204" pitchFamily="34" charset="0"/>
            </a:endParaRPr>
          </a:p>
        </p:txBody>
      </p:sp>
      <p:sp>
        <p:nvSpPr>
          <p:cNvPr id="384005" name="Rectangle 5"/>
          <p:cNvSpPr>
            <a:spLocks noChangeArrowheads="1"/>
          </p:cNvSpPr>
          <p:nvPr/>
        </p:nvSpPr>
        <p:spPr bwMode="auto">
          <a:xfrm>
            <a:off x="250825" y="1277938"/>
            <a:ext cx="38893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4013" indent="-354013">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625475"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buClr>
                <a:srgbClr val="FF0000"/>
              </a:buClr>
              <a:buSzTx/>
              <a:buFont typeface="Wingdings" panose="05000000000000000000" pitchFamily="2" charset="2"/>
              <a:buChar char="Ø"/>
            </a:pPr>
            <a:r>
              <a:rPr lang="de-DE" altLang="de-DE" sz="2400" b="1" dirty="0"/>
              <a:t>Die notwendige Suche führte uns zur Stadtteilschule hier am Bramfelder Dorfplatz. </a:t>
            </a:r>
          </a:p>
        </p:txBody>
      </p:sp>
      <p:pic>
        <p:nvPicPr>
          <p:cNvPr id="384006" name="Picture 6" descr="DSCF6003-kl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256" y="1412875"/>
            <a:ext cx="4294188"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Dar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7049"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0" name="Oval 12">
            <a:extLst>
              <a:ext uri="{FF2B5EF4-FFF2-40B4-BE49-F238E27FC236}">
                <a16:creationId xmlns:a16="http://schemas.microsoft.com/office/drawing/2014/main" id="{FE6EBD9B-53E9-4E5A-ADC3-31A480DE0FDE}"/>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78792BFA-B042-4652-A298-AA5F05BBC5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Ein Bild, das Text, Gebäude, Ziegelstein, draußen enthält.&#10;&#10;Automatisch generierte Beschreibung">
            <a:extLst>
              <a:ext uri="{FF2B5EF4-FFF2-40B4-BE49-F238E27FC236}">
                <a16:creationId xmlns:a16="http://schemas.microsoft.com/office/drawing/2014/main" id="{CBEB2635-99AC-4534-BF7E-9530B44A5E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96" y="3134229"/>
            <a:ext cx="3095625" cy="153442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84005">
                                            <p:txEl>
                                              <p:pRg st="0" end="0"/>
                                            </p:txEl>
                                          </p:spTgt>
                                        </p:tgtEl>
                                        <p:attrNameLst>
                                          <p:attrName>style.visibility</p:attrName>
                                        </p:attrNameLst>
                                      </p:cBhvr>
                                      <p:to>
                                        <p:strVal val="visible"/>
                                      </p:to>
                                    </p:set>
                                    <p:animEffect transition="in" filter="fade">
                                      <p:cBhvr>
                                        <p:cTn id="7" dur="500"/>
                                        <p:tgtEl>
                                          <p:spTgt spid="38400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500"/>
                                  </p:stCondLst>
                                  <p:childTnLst>
                                    <p:set>
                                      <p:cBhvr>
                                        <p:cTn id="12" dur="1" fill="hold">
                                          <p:stCondLst>
                                            <p:cond delay="0"/>
                                          </p:stCondLst>
                                        </p:cTn>
                                        <p:tgtEl>
                                          <p:spTgt spid="384006"/>
                                        </p:tgtEl>
                                        <p:attrNameLst>
                                          <p:attrName>style.visibility</p:attrName>
                                        </p:attrNameLst>
                                      </p:cBhvr>
                                      <p:to>
                                        <p:strVal val="visible"/>
                                      </p:to>
                                    </p:set>
                                    <p:animEffect transition="in" filter="fade">
                                      <p:cBhvr>
                                        <p:cTn id="13" dur="500"/>
                                        <p:tgtEl>
                                          <p:spTgt spid="384006"/>
                                        </p:tgtEl>
                                      </p:cBhvr>
                                    </p:animEffect>
                                  </p:childTnLst>
                                </p:cTn>
                              </p:par>
                              <p:par>
                                <p:cTn id="14" presetID="10" presetClass="entr" presetSubtype="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xit" presetSubtype="0" fill="hold" grpId="1" nodeType="after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426BD2D-178C-4DEC-AA35-31EB771B50D2}" type="slidenum">
              <a:rPr lang="de-DE" altLang="de-DE" sz="1200">
                <a:latin typeface="Arial Black" panose="020B0A04020102020204" pitchFamily="34" charset="0"/>
              </a:rPr>
              <a:pPr algn="r"/>
              <a:t>55</a:t>
            </a:fld>
            <a:endParaRPr lang="de-DE" altLang="de-DE" sz="1200">
              <a:latin typeface="Arial Black" panose="020B0A04020102020204" pitchFamily="34" charset="0"/>
            </a:endParaRPr>
          </a:p>
        </p:txBody>
      </p:sp>
      <p:pic>
        <p:nvPicPr>
          <p:cNvPr id="87047" name="Picture 7"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7049"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0" name="Oval 12">
            <a:extLst>
              <a:ext uri="{FF2B5EF4-FFF2-40B4-BE49-F238E27FC236}">
                <a16:creationId xmlns:a16="http://schemas.microsoft.com/office/drawing/2014/main" id="{FE6EBD9B-53E9-4E5A-ADC3-31A480DE0FDE}"/>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78792BFA-B042-4652-A298-AA5F05BBC5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69A4F8C-3E73-4DBF-9466-AD25DCAEFB78}"/>
              </a:ext>
            </a:extLst>
          </p:cNvPr>
          <p:cNvSpPr txBox="1"/>
          <p:nvPr/>
        </p:nvSpPr>
        <p:spPr>
          <a:xfrm>
            <a:off x="250825" y="1089025"/>
            <a:ext cx="8713663" cy="1646605"/>
          </a:xfrm>
          <a:prstGeom prst="rect">
            <a:avLst/>
          </a:prstGeom>
          <a:noFill/>
        </p:spPr>
        <p:txBody>
          <a:bodyPr wrap="square" rtlCol="0">
            <a:spAutoFit/>
          </a:bodyPr>
          <a:lstStyle/>
          <a:p>
            <a:pPr marL="342900" indent="-342900">
              <a:spcAft>
                <a:spcPts val="600"/>
              </a:spcAft>
              <a:buClr>
                <a:srgbClr val="FF0000"/>
              </a:buClr>
              <a:buFont typeface="Wingdings" panose="05000000000000000000" pitchFamily="2" charset="2"/>
              <a:buChar char="Ø"/>
            </a:pPr>
            <a:r>
              <a:rPr lang="de-DE" sz="2400" b="1" dirty="0"/>
              <a:t>Der uns zur Verfügung gestellte Raum war in der Vergangenheit auch als Entsorgungsmöglichkeit genutzt worden.</a:t>
            </a:r>
          </a:p>
          <a:p>
            <a:pPr marL="342900" indent="-342900">
              <a:spcAft>
                <a:spcPts val="600"/>
              </a:spcAft>
              <a:buClr>
                <a:srgbClr val="FF0000"/>
              </a:buClr>
              <a:buFont typeface="Wingdings" panose="05000000000000000000" pitchFamily="2" charset="2"/>
              <a:buChar char="Ø"/>
            </a:pPr>
            <a:r>
              <a:rPr lang="de-DE" sz="2400" b="1" dirty="0"/>
              <a:t>Es galt, den Müll und alte Schränke zu entsorgen.</a:t>
            </a:r>
          </a:p>
        </p:txBody>
      </p:sp>
      <p:pic>
        <p:nvPicPr>
          <p:cNvPr id="6" name="Grafik 5" descr="Ein Bild, das drinnen, Tisch, sitzend, Stuhl enthält.&#10;&#10;Automatisch generierte Beschreibung">
            <a:extLst>
              <a:ext uri="{FF2B5EF4-FFF2-40B4-BE49-F238E27FC236}">
                <a16:creationId xmlns:a16="http://schemas.microsoft.com/office/drawing/2014/main" id="{9AAD0D64-8126-48FB-B8CC-AA1AED2BB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564" y="2735630"/>
            <a:ext cx="3179233" cy="2384425"/>
          </a:xfrm>
          <a:prstGeom prst="rect">
            <a:avLst/>
          </a:prstGeom>
        </p:spPr>
      </p:pic>
      <p:pic>
        <p:nvPicPr>
          <p:cNvPr id="8" name="Grafik 7" descr="Ein Bild, das Person, drinnen, Mann, Raum enthält.&#10;&#10;Automatisch generierte Beschreibung">
            <a:extLst>
              <a:ext uri="{FF2B5EF4-FFF2-40B4-BE49-F238E27FC236}">
                <a16:creationId xmlns:a16="http://schemas.microsoft.com/office/drawing/2014/main" id="{C8540F5B-1537-46A9-A073-16463ADEBF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8631" y="4289425"/>
            <a:ext cx="3179233" cy="2384425"/>
          </a:xfrm>
          <a:prstGeom prst="rect">
            <a:avLst/>
          </a:prstGeom>
        </p:spPr>
      </p:pic>
      <p:pic>
        <p:nvPicPr>
          <p:cNvPr id="9" name="Grafik 8" descr="Ein Bild, das drinnen, Raum, lebend, Tisch enthält.&#10;&#10;Automatisch generierte Beschreibung">
            <a:extLst>
              <a:ext uri="{FF2B5EF4-FFF2-40B4-BE49-F238E27FC236}">
                <a16:creationId xmlns:a16="http://schemas.microsoft.com/office/drawing/2014/main" id="{D5DF72C3-AC5D-4140-B65D-B868B67E80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3942" y="2735630"/>
            <a:ext cx="3179233" cy="2384425"/>
          </a:xfrm>
          <a:prstGeom prst="rect">
            <a:avLst/>
          </a:prstGeom>
        </p:spPr>
      </p:pic>
    </p:spTree>
    <p:extLst>
      <p:ext uri="{BB962C8B-B14F-4D97-AF65-F5344CB8AC3E}">
        <p14:creationId xmlns:p14="http://schemas.microsoft.com/office/powerpoint/2010/main" val="33658983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426BD2D-178C-4DEC-AA35-31EB771B50D2}" type="slidenum">
              <a:rPr lang="de-DE" altLang="de-DE" sz="1200">
                <a:latin typeface="Arial Black" panose="020B0A04020102020204" pitchFamily="34" charset="0"/>
              </a:rPr>
              <a:pPr algn="r"/>
              <a:t>56</a:t>
            </a:fld>
            <a:endParaRPr lang="de-DE" altLang="de-DE" sz="1200">
              <a:latin typeface="Arial Black" panose="020B0A04020102020204" pitchFamily="34" charset="0"/>
            </a:endParaRPr>
          </a:p>
        </p:txBody>
      </p:sp>
      <p:pic>
        <p:nvPicPr>
          <p:cNvPr id="87047" name="Picture 7"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7049"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0" name="Oval 12">
            <a:extLst>
              <a:ext uri="{FF2B5EF4-FFF2-40B4-BE49-F238E27FC236}">
                <a16:creationId xmlns:a16="http://schemas.microsoft.com/office/drawing/2014/main" id="{FE6EBD9B-53E9-4E5A-ADC3-31A480DE0FDE}"/>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78792BFA-B042-4652-A298-AA5F05BBC5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69A4F8C-3E73-4DBF-9466-AD25DCAEFB78}"/>
              </a:ext>
            </a:extLst>
          </p:cNvPr>
          <p:cNvSpPr txBox="1"/>
          <p:nvPr/>
        </p:nvSpPr>
        <p:spPr>
          <a:xfrm>
            <a:off x="250825" y="1295757"/>
            <a:ext cx="8713663" cy="1646605"/>
          </a:xfrm>
          <a:prstGeom prst="rect">
            <a:avLst/>
          </a:prstGeom>
          <a:noFill/>
        </p:spPr>
        <p:txBody>
          <a:bodyPr wrap="square" rtlCol="0">
            <a:spAutoFit/>
          </a:bodyPr>
          <a:lstStyle/>
          <a:p>
            <a:pPr marL="342900" indent="-342900" defTabSz="896938">
              <a:spcAft>
                <a:spcPts val="600"/>
              </a:spcAft>
              <a:buClr>
                <a:srgbClr val="FF0000"/>
              </a:buClr>
              <a:buFont typeface="Wingdings" panose="05000000000000000000" pitchFamily="2" charset="2"/>
              <a:buChar char="Ø"/>
              <a:tabLst>
                <a:tab pos="896938" algn="l"/>
              </a:tabLst>
            </a:pPr>
            <a:r>
              <a:rPr lang="de-DE" altLang="de-DE" sz="2400" b="1" dirty="0"/>
              <a:t>Nach einer reinen „Bauzeit“ von acht Monaten war es Dank der vielen Helfer dann so weit:</a:t>
            </a:r>
          </a:p>
          <a:p>
            <a:pPr marL="800100" lvl="1" indent="-342900" defTabSz="896938">
              <a:spcAft>
                <a:spcPts val="600"/>
              </a:spcAft>
              <a:buClr>
                <a:srgbClr val="FF0000"/>
              </a:buClr>
              <a:buFont typeface="Wingdings" panose="05000000000000000000" pitchFamily="2" charset="2"/>
              <a:buChar char="§"/>
              <a:tabLst>
                <a:tab pos="896938" algn="l"/>
              </a:tabLst>
            </a:pPr>
            <a:r>
              <a:rPr lang="de-DE" altLang="de-DE" sz="2400" b="1" dirty="0"/>
              <a:t>im November 2011 fand das erste Treffen in den 	Räumen der Schule statt. 	</a:t>
            </a:r>
            <a:endParaRPr lang="de-DE" sz="2400" b="1" dirty="0"/>
          </a:p>
        </p:txBody>
      </p:sp>
      <p:pic>
        <p:nvPicPr>
          <p:cNvPr id="7" name="Grafik 6" descr="Ein Bild, das Person, Mann, springen, Brett enthält.&#10;&#10;Automatisch generierte Beschreibung">
            <a:extLst>
              <a:ext uri="{FF2B5EF4-FFF2-40B4-BE49-F238E27FC236}">
                <a16:creationId xmlns:a16="http://schemas.microsoft.com/office/drawing/2014/main" id="{F32199CF-4F2F-4B30-A680-BDB3907A6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25" y="3046225"/>
            <a:ext cx="1764891" cy="2353188"/>
          </a:xfrm>
          <a:prstGeom prst="rect">
            <a:avLst/>
          </a:prstGeom>
        </p:spPr>
      </p:pic>
      <p:pic>
        <p:nvPicPr>
          <p:cNvPr id="13" name="Grafik 12" descr="Ein Bild, das Computer, Tisch, Schreibtisch, Tastatur enthält.&#10;&#10;Automatisch generierte Beschreibung">
            <a:extLst>
              <a:ext uri="{FF2B5EF4-FFF2-40B4-BE49-F238E27FC236}">
                <a16:creationId xmlns:a16="http://schemas.microsoft.com/office/drawing/2014/main" id="{B606F771-0D7C-4E15-B3AE-72E14FF53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081" y="4830393"/>
            <a:ext cx="3221074" cy="1860170"/>
          </a:xfrm>
          <a:prstGeom prst="rect">
            <a:avLst/>
          </a:prstGeom>
        </p:spPr>
      </p:pic>
      <p:pic>
        <p:nvPicPr>
          <p:cNvPr id="15" name="Grafik 14" descr="Ein Bild, das Tisch, Person, drinnen, Fenster enthält.&#10;&#10;Automatisch generierte Beschreibung">
            <a:extLst>
              <a:ext uri="{FF2B5EF4-FFF2-40B4-BE49-F238E27FC236}">
                <a16:creationId xmlns:a16="http://schemas.microsoft.com/office/drawing/2014/main" id="{FC98F2B2-4A97-4C15-A7C0-92E0CB246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650" y="4834395"/>
            <a:ext cx="3347864" cy="1883174"/>
          </a:xfrm>
          <a:prstGeom prst="rect">
            <a:avLst/>
          </a:prstGeom>
        </p:spPr>
      </p:pic>
      <p:pic>
        <p:nvPicPr>
          <p:cNvPr id="17" name="Grafik 16" descr="Ein Bild, das drinnen, Tisch, Küche, Raum enthält.&#10;&#10;Automatisch generierte Beschreibung">
            <a:extLst>
              <a:ext uri="{FF2B5EF4-FFF2-40B4-BE49-F238E27FC236}">
                <a16:creationId xmlns:a16="http://schemas.microsoft.com/office/drawing/2014/main" id="{358F051D-4193-4FAC-BABC-3C4D753E5C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2098" y="3046225"/>
            <a:ext cx="2058590" cy="2744787"/>
          </a:xfrm>
          <a:prstGeom prst="rect">
            <a:avLst/>
          </a:prstGeom>
        </p:spPr>
      </p:pic>
      <p:pic>
        <p:nvPicPr>
          <p:cNvPr id="19" name="Grafik 18" descr="Ein Bild, das Person, drinnen, Mann, Raum enthält.&#10;&#10;Automatisch generierte Beschreibung">
            <a:extLst>
              <a:ext uri="{FF2B5EF4-FFF2-40B4-BE49-F238E27FC236}">
                <a16:creationId xmlns:a16="http://schemas.microsoft.com/office/drawing/2014/main" id="{4E8F6580-F3DA-4AE3-9E88-C97DE3FAA5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54808" y="3021573"/>
            <a:ext cx="2273276" cy="1704957"/>
          </a:xfrm>
          <a:prstGeom prst="rect">
            <a:avLst/>
          </a:prstGeom>
        </p:spPr>
      </p:pic>
    </p:spTree>
    <p:extLst>
      <p:ext uri="{BB962C8B-B14F-4D97-AF65-F5344CB8AC3E}">
        <p14:creationId xmlns:p14="http://schemas.microsoft.com/office/powerpoint/2010/main" val="35427078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3000"/>
                            </p:stCondLst>
                            <p:childTnLst>
                              <p:par>
                                <p:cTn id="20" presetID="10" presetClass="entr" presetSubtype="0" fill="hold" nodeType="after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4000"/>
                            </p:stCondLst>
                            <p:childTnLst>
                              <p:par>
                                <p:cTn id="24" presetID="10" presetClass="entr" presetSubtype="0" fill="hold" nodeType="afterEffect">
                                  <p:stCondLst>
                                    <p:cond delay="5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5000"/>
                            </p:stCondLst>
                            <p:childTnLst>
                              <p:par>
                                <p:cTn id="28" presetID="10" presetClass="entr" presetSubtype="0" fill="hold" nodeType="afterEffect">
                                  <p:stCondLst>
                                    <p:cond delay="5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6000"/>
                            </p:stCondLst>
                            <p:childTnLst>
                              <p:par>
                                <p:cTn id="32" presetID="10" presetClass="entr" presetSubtype="0" fill="hold" nodeType="afterEffect">
                                  <p:stCondLst>
                                    <p:cond delay="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7000"/>
                            </p:stCondLst>
                            <p:childTnLst>
                              <p:par>
                                <p:cTn id="36" presetID="10" presetClass="exit" presetSubtype="0" fill="hold" grpId="1"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FCCDD4B5-913B-438C-B151-623191EDEE04}" type="slidenum">
              <a:rPr lang="de-DE" altLang="de-DE" sz="1200">
                <a:latin typeface="Arial Black" panose="020B0A04020102020204" pitchFamily="34" charset="0"/>
              </a:rPr>
              <a:pPr algn="r"/>
              <a:t>57</a:t>
            </a:fld>
            <a:endParaRPr lang="de-DE" altLang="de-DE" sz="1200">
              <a:latin typeface="Arial Black" panose="020B0A04020102020204" pitchFamily="34" charset="0"/>
            </a:endParaRPr>
          </a:p>
        </p:txBody>
      </p:sp>
      <p:sp>
        <p:nvSpPr>
          <p:cNvPr id="398343" name="Text Box 7"/>
          <p:cNvSpPr txBox="1">
            <a:spLocks noChangeArrowheads="1"/>
          </p:cNvSpPr>
          <p:nvPr/>
        </p:nvSpPr>
        <p:spPr bwMode="auto">
          <a:xfrm>
            <a:off x="250825" y="1271588"/>
            <a:ext cx="8677275"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809625" indent="-268288">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989013"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spcAft>
                <a:spcPct val="30000"/>
              </a:spcAft>
              <a:buClr>
                <a:srgbClr val="FF0000"/>
              </a:buClr>
              <a:buSzTx/>
              <a:buFont typeface="Wingdings" panose="05000000000000000000" pitchFamily="2" charset="2"/>
              <a:buChar char="Ø"/>
            </a:pPr>
            <a:r>
              <a:rPr lang="de-DE" altLang="de-DE" sz="2400" b="1" dirty="0"/>
              <a:t>Da der notwendige Umzug und Neubau der Station uns länger bekannt war, konnte sich der Verein frühzeitig auf die finanzielle Situation einstellen.</a:t>
            </a:r>
          </a:p>
          <a:p>
            <a:pPr eaLnBrk="1" hangingPunct="1">
              <a:spcBef>
                <a:spcPct val="0"/>
              </a:spcBef>
              <a:spcAft>
                <a:spcPct val="30000"/>
              </a:spcAft>
              <a:buClr>
                <a:srgbClr val="FF0000"/>
              </a:buClr>
              <a:buSzTx/>
              <a:buFont typeface="Wingdings" panose="05000000000000000000" pitchFamily="2" charset="2"/>
              <a:buChar char="Ø"/>
            </a:pPr>
            <a:r>
              <a:rPr lang="de-DE" altLang="de-DE" sz="2400" b="1" dirty="0"/>
              <a:t>Allerdings waren die Investitionen nur dank der vielen Spenden unserer Mitglieder in Höhe von rund 8.700€ möglich.</a:t>
            </a:r>
          </a:p>
          <a:p>
            <a:pPr eaLnBrk="1" hangingPunct="1">
              <a:spcBef>
                <a:spcPct val="0"/>
              </a:spcBef>
              <a:spcAft>
                <a:spcPct val="30000"/>
              </a:spcAft>
              <a:buClr>
                <a:srgbClr val="FF0000"/>
              </a:buClr>
              <a:buSzTx/>
              <a:buFont typeface="Wingdings" panose="05000000000000000000" pitchFamily="2" charset="2"/>
              <a:buChar char="Ø"/>
            </a:pPr>
            <a:r>
              <a:rPr lang="de-DE" altLang="de-DE" sz="2400" b="1" dirty="0"/>
              <a:t>Der gesamte Bau der Clubstation, Anschaffung des Antennenmastes und Kosten für Fremdfirmen kostete uns rund 10.000 Euro.</a:t>
            </a:r>
          </a:p>
          <a:p>
            <a:pPr eaLnBrk="1" hangingPunct="1">
              <a:spcBef>
                <a:spcPct val="0"/>
              </a:spcBef>
              <a:spcAft>
                <a:spcPct val="30000"/>
              </a:spcAft>
              <a:buClr>
                <a:srgbClr val="FF0000"/>
              </a:buClr>
              <a:buSzTx/>
              <a:buFont typeface="Wingdings" panose="05000000000000000000" pitchFamily="2" charset="2"/>
              <a:buChar char="Ø"/>
            </a:pPr>
            <a:r>
              <a:rPr lang="de-DE" altLang="de-DE" sz="2400" b="1" dirty="0"/>
              <a:t>Den Spendern sei auch an dieser Stelle nachträglich herzlich gedankt.</a:t>
            </a:r>
          </a:p>
        </p:txBody>
      </p:sp>
      <p:pic>
        <p:nvPicPr>
          <p:cNvPr id="89094" name="Picture 8"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9"/>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89096" name="Text Box 10"/>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9" name="Oval 12">
            <a:extLst>
              <a:ext uri="{FF2B5EF4-FFF2-40B4-BE49-F238E27FC236}">
                <a16:creationId xmlns:a16="http://schemas.microsoft.com/office/drawing/2014/main" id="{A790BFE6-DC76-4805-9E96-FC6816E3BE9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0" name="Picture 45" descr="Weiter">
            <a:extLst>
              <a:ext uri="{FF2B5EF4-FFF2-40B4-BE49-F238E27FC236}">
                <a16:creationId xmlns:a16="http://schemas.microsoft.com/office/drawing/2014/main" id="{85A56790-9BB0-49E6-BC3C-4D0A852F04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98343">
                                            <p:txEl>
                                              <p:pRg st="0" end="0"/>
                                            </p:txEl>
                                          </p:spTgt>
                                        </p:tgtEl>
                                        <p:attrNameLst>
                                          <p:attrName>style.visibility</p:attrName>
                                        </p:attrNameLst>
                                      </p:cBhvr>
                                      <p:to>
                                        <p:strVal val="visible"/>
                                      </p:to>
                                    </p:set>
                                    <p:animEffect transition="in" filter="fade">
                                      <p:cBhvr>
                                        <p:cTn id="7" dur="500"/>
                                        <p:tgtEl>
                                          <p:spTgt spid="3983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98343">
                                            <p:txEl>
                                              <p:pRg st="1" end="1"/>
                                            </p:txEl>
                                          </p:spTgt>
                                        </p:tgtEl>
                                        <p:attrNameLst>
                                          <p:attrName>style.visibility</p:attrName>
                                        </p:attrNameLst>
                                      </p:cBhvr>
                                      <p:to>
                                        <p:strVal val="visible"/>
                                      </p:to>
                                    </p:set>
                                    <p:animEffect transition="in" filter="fade">
                                      <p:cBhvr>
                                        <p:cTn id="14" dur="500"/>
                                        <p:tgtEl>
                                          <p:spTgt spid="398343">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98343">
                                            <p:txEl>
                                              <p:pRg st="2" end="2"/>
                                            </p:txEl>
                                          </p:spTgt>
                                        </p:tgtEl>
                                        <p:attrNameLst>
                                          <p:attrName>style.visibility</p:attrName>
                                        </p:attrNameLst>
                                      </p:cBhvr>
                                      <p:to>
                                        <p:strVal val="visible"/>
                                      </p:to>
                                    </p:set>
                                    <p:animEffect transition="in" filter="fade">
                                      <p:cBhvr>
                                        <p:cTn id="18" dur="500"/>
                                        <p:tgtEl>
                                          <p:spTgt spid="398343">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98343">
                                            <p:txEl>
                                              <p:pRg st="3" end="3"/>
                                            </p:txEl>
                                          </p:spTgt>
                                        </p:tgtEl>
                                        <p:attrNameLst>
                                          <p:attrName>style.visibility</p:attrName>
                                        </p:attrNameLst>
                                      </p:cBhvr>
                                      <p:to>
                                        <p:strVal val="visible"/>
                                      </p:to>
                                    </p:set>
                                    <p:animEffect transition="in" filter="fade">
                                      <p:cBhvr>
                                        <p:cTn id="22" dur="500"/>
                                        <p:tgtEl>
                                          <p:spTgt spid="398343">
                                            <p:txEl>
                                              <p:pRg st="3" end="3"/>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82109435-1A36-40F2-B26A-927F2AA12240}" type="slidenum">
              <a:rPr lang="de-DE" altLang="de-DE" sz="1200">
                <a:latin typeface="Arial Black" panose="020B0A04020102020204" pitchFamily="34" charset="0"/>
              </a:rPr>
              <a:pPr algn="r"/>
              <a:t>58</a:t>
            </a:fld>
            <a:endParaRPr lang="de-DE" altLang="de-DE" sz="1200">
              <a:latin typeface="Arial Black" panose="020B0A04020102020204" pitchFamily="34" charset="0"/>
            </a:endParaRPr>
          </a:p>
        </p:txBody>
      </p:sp>
      <p:sp>
        <p:nvSpPr>
          <p:cNvPr id="733189" name="Text Box 5"/>
          <p:cNvSpPr txBox="1">
            <a:spLocks noChangeArrowheads="1"/>
          </p:cNvSpPr>
          <p:nvPr/>
        </p:nvSpPr>
        <p:spPr bwMode="auto">
          <a:xfrm>
            <a:off x="250825" y="1279525"/>
            <a:ext cx="8677275"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809625" indent="-268288">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989013"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
                <a:srgbClr val="FF0000"/>
              </a:buClr>
              <a:buSzTx/>
              <a:buFont typeface="Wingdings" panose="05000000000000000000" pitchFamily="2" charset="2"/>
              <a:buChar char="Ø"/>
            </a:pPr>
            <a:r>
              <a:rPr lang="de-DE" altLang="de-DE" sz="2400" b="1" dirty="0"/>
              <a:t>Unser Ortsverbandes verfügt über zwei Rufzeichen für E13-Clubstationen:</a:t>
            </a:r>
          </a:p>
          <a:p>
            <a:pPr lvl="1" eaLnBrk="1" hangingPunct="1">
              <a:spcBef>
                <a:spcPct val="25000"/>
              </a:spcBef>
              <a:buClr>
                <a:srgbClr val="FF0000"/>
              </a:buClr>
              <a:buSzTx/>
              <a:buFont typeface="Wingdings" panose="05000000000000000000" pitchFamily="2" charset="2"/>
              <a:buChar char="§"/>
            </a:pPr>
            <a:r>
              <a:rPr lang="de-DE" altLang="de-DE" sz="2400" b="1" dirty="0"/>
              <a:t>DL0AT</a:t>
            </a:r>
          </a:p>
          <a:p>
            <a:pPr lvl="1" eaLnBrk="1" hangingPunct="1">
              <a:spcBef>
                <a:spcPct val="0"/>
              </a:spcBef>
              <a:spcAft>
                <a:spcPct val="25000"/>
              </a:spcAft>
              <a:buClr>
                <a:srgbClr val="FF0000"/>
              </a:buClr>
              <a:buSzTx/>
              <a:buFont typeface="Wingdings" panose="05000000000000000000" pitchFamily="2" charset="2"/>
              <a:buChar char="§"/>
            </a:pPr>
            <a:r>
              <a:rPr lang="de-DE" altLang="de-DE" sz="2400" b="1" dirty="0"/>
              <a:t>DK0HAT</a:t>
            </a:r>
          </a:p>
          <a:p>
            <a:pPr eaLnBrk="1" hangingPunct="1">
              <a:spcBef>
                <a:spcPct val="0"/>
              </a:spcBef>
              <a:spcAft>
                <a:spcPct val="25000"/>
              </a:spcAft>
              <a:buClr>
                <a:srgbClr val="FF0000"/>
              </a:buClr>
              <a:buSzTx/>
              <a:buFont typeface="Wingdings" panose="05000000000000000000" pitchFamily="2" charset="2"/>
              <a:buChar char="Ø"/>
            </a:pPr>
            <a:r>
              <a:rPr lang="de-DE" altLang="de-DE" sz="2400" b="1" dirty="0"/>
              <a:t>Unter diesen Rufzeichen können </a:t>
            </a:r>
            <a:r>
              <a:rPr lang="de-DE" altLang="de-DE" sz="2400" b="1" dirty="0">
                <a:solidFill>
                  <a:srgbClr val="0000FF"/>
                </a:solidFill>
              </a:rPr>
              <a:t>lizensierte</a:t>
            </a:r>
            <a:r>
              <a:rPr lang="de-DE" altLang="de-DE" sz="2400" b="1" dirty="0"/>
              <a:t> Funkamateure in der Clubstation unter zusätzlicher Verwendung ihres eigenen Rufzeichens Funkbetrieb machen.</a:t>
            </a:r>
          </a:p>
          <a:p>
            <a:pPr eaLnBrk="1" hangingPunct="1">
              <a:spcBef>
                <a:spcPct val="0"/>
              </a:spcBef>
              <a:spcAft>
                <a:spcPct val="25000"/>
              </a:spcAft>
              <a:buClr>
                <a:srgbClr val="FF0000"/>
              </a:buClr>
              <a:buSzTx/>
              <a:buFont typeface="Wingdings" panose="05000000000000000000" pitchFamily="2" charset="2"/>
              <a:buChar char="Ø"/>
            </a:pPr>
            <a:r>
              <a:rPr lang="de-DE" altLang="de-DE" sz="2400" b="1" dirty="0"/>
              <a:t>Dieses ist hilfreich, wenn man z.B. zuhause keine Geräte hat oder der Vermieter den Aufbau einer Antenne nicht genehmigt.</a:t>
            </a:r>
          </a:p>
          <a:p>
            <a:pPr eaLnBrk="1" hangingPunct="1">
              <a:spcBef>
                <a:spcPct val="0"/>
              </a:spcBef>
              <a:spcAft>
                <a:spcPct val="25000"/>
              </a:spcAft>
              <a:buClr>
                <a:srgbClr val="FF0000"/>
              </a:buClr>
              <a:buSzTx/>
              <a:buFont typeface="Wingdings" panose="05000000000000000000" pitchFamily="2" charset="2"/>
              <a:buChar char="Ø"/>
            </a:pPr>
            <a:r>
              <a:rPr lang="de-DE" altLang="de-DE" sz="2400" b="1" dirty="0"/>
              <a:t>Der Betrieb an der Clubstation ist natürlich nur zu den </a:t>
            </a:r>
            <a:r>
              <a:rPr lang="de-DE" altLang="de-DE" sz="2400" b="1" dirty="0">
                <a:solidFill>
                  <a:srgbClr val="0000FF"/>
                </a:solidFill>
              </a:rPr>
              <a:t>Bedingungen</a:t>
            </a:r>
            <a:r>
              <a:rPr lang="de-DE" altLang="de-DE" sz="2400" b="1" dirty="0"/>
              <a:t> </a:t>
            </a:r>
            <a:r>
              <a:rPr lang="de-DE" altLang="de-DE" sz="2400" b="1" dirty="0">
                <a:solidFill>
                  <a:srgbClr val="0000FF"/>
                </a:solidFill>
              </a:rPr>
              <a:t>der</a:t>
            </a:r>
            <a:r>
              <a:rPr lang="de-DE" altLang="de-DE" sz="2400" b="1" dirty="0"/>
              <a:t> </a:t>
            </a:r>
            <a:r>
              <a:rPr lang="de-DE" altLang="de-DE" sz="2400" b="1" dirty="0">
                <a:solidFill>
                  <a:srgbClr val="0000FF"/>
                </a:solidFill>
              </a:rPr>
              <a:t>persönlichen Lizenz erlaubt</a:t>
            </a:r>
            <a:r>
              <a:rPr lang="de-DE" altLang="de-DE" sz="2400" b="1" dirty="0"/>
              <a:t>.</a:t>
            </a:r>
          </a:p>
          <a:p>
            <a:pPr eaLnBrk="1" hangingPunct="1">
              <a:spcBef>
                <a:spcPct val="0"/>
              </a:spcBef>
              <a:spcAft>
                <a:spcPct val="25000"/>
              </a:spcAft>
              <a:buClr>
                <a:srgbClr val="FF0000"/>
              </a:buClr>
              <a:buSzTx/>
              <a:buFont typeface="Wingdings" panose="05000000000000000000" pitchFamily="2" charset="2"/>
              <a:buChar char="Ø"/>
            </a:pPr>
            <a:endParaRPr lang="de-DE" altLang="de-DE" sz="2400" b="1" dirty="0"/>
          </a:p>
        </p:txBody>
      </p:sp>
      <p:pic>
        <p:nvPicPr>
          <p:cNvPr id="91142" name="Picture 6"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 Box 7"/>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91144" name="Text Box 8"/>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9" name="Oval 12">
            <a:extLst>
              <a:ext uri="{FF2B5EF4-FFF2-40B4-BE49-F238E27FC236}">
                <a16:creationId xmlns:a16="http://schemas.microsoft.com/office/drawing/2014/main" id="{17967CFB-7250-48FA-9B4E-102790C1527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0" name="Picture 45" descr="Weiter">
            <a:extLst>
              <a:ext uri="{FF2B5EF4-FFF2-40B4-BE49-F238E27FC236}">
                <a16:creationId xmlns:a16="http://schemas.microsoft.com/office/drawing/2014/main" id="{73C6CAB7-960C-43DA-B14A-7EAD132972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33189">
                                            <p:txEl>
                                              <p:pRg st="0" end="0"/>
                                            </p:txEl>
                                          </p:spTgt>
                                        </p:tgtEl>
                                        <p:attrNameLst>
                                          <p:attrName>style.visibility</p:attrName>
                                        </p:attrNameLst>
                                      </p:cBhvr>
                                      <p:to>
                                        <p:strVal val="visible"/>
                                      </p:to>
                                    </p:set>
                                    <p:animEffect transition="in" filter="fade">
                                      <p:cBhvr>
                                        <p:cTn id="7" dur="500"/>
                                        <p:tgtEl>
                                          <p:spTgt spid="73318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733189">
                                            <p:txEl>
                                              <p:pRg st="1" end="1"/>
                                            </p:txEl>
                                          </p:spTgt>
                                        </p:tgtEl>
                                        <p:attrNameLst>
                                          <p:attrName>style.visibility</p:attrName>
                                        </p:attrNameLst>
                                      </p:cBhvr>
                                      <p:to>
                                        <p:strVal val="visible"/>
                                      </p:to>
                                    </p:set>
                                    <p:animEffect transition="in" filter="fade">
                                      <p:cBhvr>
                                        <p:cTn id="14" dur="500"/>
                                        <p:tgtEl>
                                          <p:spTgt spid="733189">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733189">
                                            <p:txEl>
                                              <p:pRg st="2" end="2"/>
                                            </p:txEl>
                                          </p:spTgt>
                                        </p:tgtEl>
                                        <p:attrNameLst>
                                          <p:attrName>style.visibility</p:attrName>
                                        </p:attrNameLst>
                                      </p:cBhvr>
                                      <p:to>
                                        <p:strVal val="visible"/>
                                      </p:to>
                                    </p:set>
                                    <p:animEffect transition="in" filter="fade">
                                      <p:cBhvr>
                                        <p:cTn id="18" dur="500"/>
                                        <p:tgtEl>
                                          <p:spTgt spid="733189">
                                            <p:txEl>
                                              <p:pRg st="2" end="2"/>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733189">
                                            <p:txEl>
                                              <p:pRg st="3" end="3"/>
                                            </p:txEl>
                                          </p:spTgt>
                                        </p:tgtEl>
                                        <p:attrNameLst>
                                          <p:attrName>style.visibility</p:attrName>
                                        </p:attrNameLst>
                                      </p:cBhvr>
                                      <p:to>
                                        <p:strVal val="visible"/>
                                      </p:to>
                                    </p:set>
                                    <p:animEffect transition="in" filter="fade">
                                      <p:cBhvr>
                                        <p:cTn id="22" dur="500"/>
                                        <p:tgtEl>
                                          <p:spTgt spid="733189">
                                            <p:txEl>
                                              <p:pRg st="3" end="3"/>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733189">
                                            <p:txEl>
                                              <p:pRg st="4" end="4"/>
                                            </p:txEl>
                                          </p:spTgt>
                                        </p:tgtEl>
                                        <p:attrNameLst>
                                          <p:attrName>style.visibility</p:attrName>
                                        </p:attrNameLst>
                                      </p:cBhvr>
                                      <p:to>
                                        <p:strVal val="visible"/>
                                      </p:to>
                                    </p:set>
                                    <p:animEffect transition="in" filter="fade">
                                      <p:cBhvr>
                                        <p:cTn id="26" dur="500"/>
                                        <p:tgtEl>
                                          <p:spTgt spid="733189">
                                            <p:txEl>
                                              <p:pRg st="4" end="4"/>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733189">
                                            <p:txEl>
                                              <p:pRg st="5" end="5"/>
                                            </p:txEl>
                                          </p:spTgt>
                                        </p:tgtEl>
                                        <p:attrNameLst>
                                          <p:attrName>style.visibility</p:attrName>
                                        </p:attrNameLst>
                                      </p:cBhvr>
                                      <p:to>
                                        <p:strVal val="visible"/>
                                      </p:to>
                                    </p:set>
                                    <p:animEffect transition="in" filter="fade">
                                      <p:cBhvr>
                                        <p:cTn id="30" dur="500"/>
                                        <p:tgtEl>
                                          <p:spTgt spid="733189">
                                            <p:txEl>
                                              <p:pRg st="5" end="5"/>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Foliennummernplatzhalter 3"/>
          <p:cNvSpPr>
            <a:spLocks noGrp="1"/>
          </p:cNvSpPr>
          <p:nvPr>
            <p:ph type="sldNum" sz="quarter" idx="11"/>
          </p:nvPr>
        </p:nvSpPr>
        <p:spPr>
          <a:noFill/>
        </p:spPr>
        <p:txBody>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r"/>
            <a:fld id="{DF6078C8-6E73-41A6-876B-219FA357D478}" type="slidenum">
              <a:rPr lang="de-DE" altLang="de-DE" sz="1200">
                <a:latin typeface="Arial Black" panose="020B0A04020102020204" pitchFamily="34" charset="0"/>
              </a:rPr>
              <a:pPr algn="r"/>
              <a:t>59</a:t>
            </a:fld>
            <a:endParaRPr lang="de-DE" altLang="de-DE" sz="1200">
              <a:latin typeface="Arial Black" panose="020B0A04020102020204" pitchFamily="34" charset="0"/>
            </a:endParaRPr>
          </a:p>
        </p:txBody>
      </p:sp>
      <p:sp>
        <p:nvSpPr>
          <p:cNvPr id="571398" name="Text Box 6"/>
          <p:cNvSpPr txBox="1">
            <a:spLocks noChangeArrowheads="1"/>
          </p:cNvSpPr>
          <p:nvPr/>
        </p:nvSpPr>
        <p:spPr bwMode="auto">
          <a:xfrm>
            <a:off x="250825" y="688975"/>
            <a:ext cx="3384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b="1"/>
              <a:t>Antennenanlage</a:t>
            </a:r>
          </a:p>
        </p:txBody>
      </p:sp>
      <p:pic>
        <p:nvPicPr>
          <p:cNvPr id="97286" name="Picture 7" descr="DSCF49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59" y="1935757"/>
            <a:ext cx="583247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8" descr="DSCF814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503524"/>
            <a:ext cx="337026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9" descr="Da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0"/>
          <p:cNvSpPr txBox="1">
            <a:spLocks noChangeArrowheads="1"/>
          </p:cNvSpPr>
          <p:nvPr/>
        </p:nvSpPr>
        <p:spPr bwMode="auto">
          <a:xfrm>
            <a:off x="6938963"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a:solidFill>
                  <a:schemeClr val="bg2"/>
                </a:solidFill>
              </a:rPr>
              <a:t>Ausbildung E13</a:t>
            </a:r>
          </a:p>
        </p:txBody>
      </p:sp>
      <p:sp>
        <p:nvSpPr>
          <p:cNvPr id="97290" name="Text Box 11"/>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800">
                <a:solidFill>
                  <a:schemeClr val="tx1"/>
                </a:solidFill>
                <a:latin typeface="Arial" panose="020B0604020202020204" pitchFamily="34" charset="0"/>
              </a:defRPr>
            </a:lvl1pPr>
            <a:lvl2pPr marL="742950" indent="-285750" algn="ctr">
              <a:defRPr sz="2800">
                <a:solidFill>
                  <a:schemeClr val="tx1"/>
                </a:solidFill>
                <a:latin typeface="Arial" panose="020B0604020202020204" pitchFamily="34" charset="0"/>
              </a:defRPr>
            </a:lvl2pPr>
            <a:lvl3pPr marL="1143000" indent="-228600" algn="ctr">
              <a:defRPr sz="2800">
                <a:solidFill>
                  <a:schemeClr val="tx1"/>
                </a:solidFill>
                <a:latin typeface="Arial" panose="020B0604020202020204" pitchFamily="34" charset="0"/>
              </a:defRPr>
            </a:lvl3pPr>
            <a:lvl4pPr marL="1600200" indent="-228600" algn="ctr">
              <a:defRPr sz="2800">
                <a:solidFill>
                  <a:schemeClr val="tx1"/>
                </a:solidFill>
                <a:latin typeface="Arial" panose="020B0604020202020204" pitchFamily="34" charset="0"/>
              </a:defRPr>
            </a:lvl4pPr>
            <a:lvl5pPr marL="2057400" indent="-228600" algn="ctr">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de-DE" altLang="de-DE" sz="1800" dirty="0">
                <a:solidFill>
                  <a:schemeClr val="bg1"/>
                </a:solidFill>
              </a:rPr>
              <a:t>UE01 Unsere Ausbildung</a:t>
            </a:r>
          </a:p>
        </p:txBody>
      </p:sp>
      <p:sp>
        <p:nvSpPr>
          <p:cNvPr id="11" name="Oval 12">
            <a:extLst>
              <a:ext uri="{FF2B5EF4-FFF2-40B4-BE49-F238E27FC236}">
                <a16:creationId xmlns:a16="http://schemas.microsoft.com/office/drawing/2014/main" id="{287F75DE-0814-4D31-81BB-4BC1C507F917}"/>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4DD5C086-2F54-47CE-83C7-F17BB2D5CF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1398">
                                            <p:txEl>
                                              <p:pRg st="0" end="0"/>
                                            </p:txEl>
                                          </p:spTgt>
                                        </p:tgtEl>
                                        <p:attrNameLst>
                                          <p:attrName>style.visibility</p:attrName>
                                        </p:attrNameLst>
                                      </p:cBhvr>
                                      <p:to>
                                        <p:strVal val="visible"/>
                                      </p:to>
                                    </p:set>
                                    <p:animEffect transition="in" filter="fade">
                                      <p:cBhvr>
                                        <p:cTn id="7" dur="500"/>
                                        <p:tgtEl>
                                          <p:spTgt spid="57139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97286"/>
                                        </p:tgtEl>
                                        <p:attrNameLst>
                                          <p:attrName>style.visibility</p:attrName>
                                        </p:attrNameLst>
                                      </p:cBhvr>
                                      <p:to>
                                        <p:strVal val="visible"/>
                                      </p:to>
                                    </p:set>
                                    <p:animEffect transition="in" filter="fade">
                                      <p:cBhvr>
                                        <p:cTn id="14" dur="500"/>
                                        <p:tgtEl>
                                          <p:spTgt spid="97286"/>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97287"/>
                                        </p:tgtEl>
                                        <p:attrNameLst>
                                          <p:attrName>style.visibility</p:attrName>
                                        </p:attrNameLst>
                                      </p:cBhvr>
                                      <p:to>
                                        <p:strVal val="visible"/>
                                      </p:to>
                                    </p:set>
                                    <p:animEffect transition="in" filter="fade">
                                      <p:cBhvr>
                                        <p:cTn id="18" dur="500"/>
                                        <p:tgtEl>
                                          <p:spTgt spid="97287"/>
                                        </p:tgtEl>
                                      </p:cBhvr>
                                    </p:animEffect>
                                  </p:childTnLst>
                                </p:cTn>
                              </p:par>
                            </p:childTnLst>
                          </p:cTn>
                        </p:par>
                        <p:par>
                          <p:cTn id="19" fill="hold">
                            <p:stCondLst>
                              <p:cond delay="2000"/>
                            </p:stCondLst>
                            <p:childTnLst>
                              <p:par>
                                <p:cTn id="20" presetID="10" presetClass="exit" presetSubtype="0" fill="hold" grpId="1" nodeType="after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42AE7-7243-4DC6-8B70-07311F7028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441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441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4420" name="Text Box 4"/>
          <p:cNvSpPr txBox="1">
            <a:spLocks noChangeArrowheads="1"/>
          </p:cNvSpPr>
          <p:nvPr/>
        </p:nvSpPr>
        <p:spPr bwMode="auto">
          <a:xfrm>
            <a:off x="250825" y="1273175"/>
            <a:ext cx="862965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lvl="2" indent="-357188" eaLnBrk="1" hangingPunct="1">
              <a:spcBef>
                <a:spcPct val="30000"/>
              </a:spcBef>
              <a:buClr>
                <a:srgbClr val="F82502"/>
              </a:buClr>
              <a:buFont typeface="Wingdings" panose="05000000000000000000" pitchFamily="2" charset="2"/>
              <a:buChar char="Ø"/>
            </a:pPr>
            <a:r>
              <a:rPr lang="de-DE" altLang="de-DE" sz="2400" b="1" dirty="0">
                <a:solidFill>
                  <a:srgbClr val="000000"/>
                </a:solidFill>
              </a:rPr>
              <a:t>Wir bieten Euch verschiedene Getränke an. </a:t>
            </a:r>
          </a:p>
          <a:p>
            <a:pPr marL="357188" lvl="2" indent="-357188" eaLnBrk="1" hangingPunct="1">
              <a:spcBef>
                <a:spcPct val="30000"/>
              </a:spcBef>
              <a:buClr>
                <a:srgbClr val="F82502"/>
              </a:buClr>
              <a:buFont typeface="Wingdings" panose="05000000000000000000" pitchFamily="2" charset="2"/>
              <a:buChar char="Ø"/>
            </a:pPr>
            <a:r>
              <a:rPr lang="de-DE" altLang="de-DE" sz="2400" b="1" dirty="0">
                <a:solidFill>
                  <a:srgbClr val="000000"/>
                </a:solidFill>
              </a:rPr>
              <a:t>Während wir den Kaffee gratis ausschenken kosten die anderen Getränke jeweils 1,00 Euro.</a:t>
            </a:r>
          </a:p>
          <a:p>
            <a:pPr marL="357188" lvl="2" indent="-357188" eaLnBrk="1" hangingPunct="1">
              <a:spcBef>
                <a:spcPct val="30000"/>
              </a:spcBef>
              <a:buClr>
                <a:srgbClr val="F82502"/>
              </a:buClr>
              <a:buFont typeface="Wingdings" panose="05000000000000000000" pitchFamily="2" charset="2"/>
              <a:buChar char="Ø"/>
            </a:pPr>
            <a:r>
              <a:rPr lang="de-DE" altLang="de-DE" sz="2400" b="1" dirty="0">
                <a:solidFill>
                  <a:srgbClr val="000000"/>
                </a:solidFill>
              </a:rPr>
              <a:t>Für diesen Obolus steht eine Kasse im Bord über dem Kühlschrank bereit.</a:t>
            </a:r>
          </a:p>
          <a:p>
            <a:pPr marL="357188" lvl="2" indent="-357188" eaLnBrk="1" hangingPunct="1">
              <a:spcBef>
                <a:spcPct val="30000"/>
              </a:spcBef>
              <a:buClr>
                <a:srgbClr val="F82502"/>
              </a:buClr>
              <a:buFont typeface="Wingdings" panose="05000000000000000000" pitchFamily="2" charset="2"/>
              <a:buChar char="Ø"/>
            </a:pPr>
            <a:r>
              <a:rPr lang="de-DE" altLang="de-DE" sz="2400" b="1" dirty="0">
                <a:solidFill>
                  <a:srgbClr val="000000"/>
                </a:solidFill>
              </a:rPr>
              <a:t>Die ausgebrauchten Plastiktassen und -löffel bitte in den </a:t>
            </a:r>
            <a:r>
              <a:rPr lang="de-DE" altLang="de-DE" sz="2400" b="1" u="sng" dirty="0">
                <a:solidFill>
                  <a:srgbClr val="000000"/>
                </a:solidFill>
              </a:rPr>
              <a:t>Papierkorb in der Clubstation </a:t>
            </a:r>
            <a:r>
              <a:rPr lang="de-DE" altLang="de-DE" sz="2400" b="1" dirty="0">
                <a:solidFill>
                  <a:srgbClr val="000000"/>
                </a:solidFill>
              </a:rPr>
              <a:t>werfen, nicht in den Papierkorb in diesem Raum.</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442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4424"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Oval 12">
            <a:extLst>
              <a:ext uri="{FF2B5EF4-FFF2-40B4-BE49-F238E27FC236}">
                <a16:creationId xmlns:a16="http://schemas.microsoft.com/office/drawing/2014/main" id="{9120097D-2524-408E-BBB1-42B24D49EA1A}"/>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6E36AA2E-E0EC-4579-A94C-D0ADF1B114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679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4420">
                                            <p:txEl>
                                              <p:pRg st="0" end="0"/>
                                            </p:txEl>
                                          </p:spTgt>
                                        </p:tgtEl>
                                        <p:attrNameLst>
                                          <p:attrName>style.visibility</p:attrName>
                                        </p:attrNameLst>
                                      </p:cBhvr>
                                      <p:to>
                                        <p:strVal val="visible"/>
                                      </p:to>
                                    </p:set>
                                    <p:animEffect transition="in" filter="fade">
                                      <p:cBhvr>
                                        <p:cTn id="7" dur="500"/>
                                        <p:tgtEl>
                                          <p:spTgt spid="4444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44420">
                                            <p:txEl>
                                              <p:pRg st="1" end="1"/>
                                            </p:txEl>
                                          </p:spTgt>
                                        </p:tgtEl>
                                        <p:attrNameLst>
                                          <p:attrName>style.visibility</p:attrName>
                                        </p:attrNameLst>
                                      </p:cBhvr>
                                      <p:to>
                                        <p:strVal val="visible"/>
                                      </p:to>
                                    </p:set>
                                    <p:animEffect transition="in" filter="fade">
                                      <p:cBhvr>
                                        <p:cTn id="14" dur="500"/>
                                        <p:tgtEl>
                                          <p:spTgt spid="444420">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44420">
                                            <p:txEl>
                                              <p:pRg st="2" end="2"/>
                                            </p:txEl>
                                          </p:spTgt>
                                        </p:tgtEl>
                                        <p:attrNameLst>
                                          <p:attrName>style.visibility</p:attrName>
                                        </p:attrNameLst>
                                      </p:cBhvr>
                                      <p:to>
                                        <p:strVal val="visible"/>
                                      </p:to>
                                    </p:set>
                                    <p:animEffect transition="in" filter="fade">
                                      <p:cBhvr>
                                        <p:cTn id="18" dur="500"/>
                                        <p:tgtEl>
                                          <p:spTgt spid="444420">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44420">
                                            <p:txEl>
                                              <p:pRg st="3" end="3"/>
                                            </p:txEl>
                                          </p:spTgt>
                                        </p:tgtEl>
                                        <p:attrNameLst>
                                          <p:attrName>style.visibility</p:attrName>
                                        </p:attrNameLst>
                                      </p:cBhvr>
                                      <p:to>
                                        <p:strVal val="visible"/>
                                      </p:to>
                                    </p:set>
                                    <p:animEffect transition="in" filter="fade">
                                      <p:cBhvr>
                                        <p:cTn id="22" dur="500"/>
                                        <p:tgtEl>
                                          <p:spTgt spid="444420">
                                            <p:txEl>
                                              <p:pRg st="3" end="3"/>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8D1665-7F41-406F-9AC1-95D0BDE54670}"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2803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2803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28038" name="Text Box 6"/>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8041" name="Rectangle 9"/>
          <p:cNvSpPr>
            <a:spLocks noChangeArrowheads="1"/>
          </p:cNvSpPr>
          <p:nvPr/>
        </p:nvSpPr>
        <p:spPr bwMode="auto">
          <a:xfrm>
            <a:off x="344488" y="349250"/>
            <a:ext cx="147637" cy="142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28049" name="Text Box 17"/>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pic>
        <p:nvPicPr>
          <p:cNvPr id="5" name="Grafik 4">
            <a:extLst>
              <a:ext uri="{FF2B5EF4-FFF2-40B4-BE49-F238E27FC236}">
                <a16:creationId xmlns:a16="http://schemas.microsoft.com/office/drawing/2014/main" id="{957F6C45-11F1-4C3B-80DC-32129DE13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32141"/>
            <a:ext cx="8663880" cy="5138805"/>
          </a:xfrm>
          <a:prstGeom prst="rect">
            <a:avLst/>
          </a:prstGeom>
        </p:spPr>
      </p:pic>
      <p:sp>
        <p:nvSpPr>
          <p:cNvPr id="12" name="Oval 12">
            <a:extLst>
              <a:ext uri="{FF2B5EF4-FFF2-40B4-BE49-F238E27FC236}">
                <a16:creationId xmlns:a16="http://schemas.microsoft.com/office/drawing/2014/main" id="{05689124-D427-4A05-86DF-3842B7468466}"/>
              </a:ext>
            </a:extLst>
          </p:cNvPr>
          <p:cNvSpPr>
            <a:spLocks noChangeArrowheads="1"/>
          </p:cNvSpPr>
          <p:nvPr/>
        </p:nvSpPr>
        <p:spPr bwMode="auto">
          <a:xfrm flipV="1">
            <a:off x="215578"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E87B6FA1-78E4-4FEF-A32A-386957958D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4B69CA4E-FE0A-4DAF-A399-9CB40F4B86BA}"/>
              </a:ext>
            </a:extLst>
          </p:cNvPr>
          <p:cNvSpPr txBox="1"/>
          <p:nvPr/>
        </p:nvSpPr>
        <p:spPr>
          <a:xfrm>
            <a:off x="1655676" y="2132856"/>
            <a:ext cx="5849678" cy="2400657"/>
          </a:xfrm>
          <a:prstGeom prst="rect">
            <a:avLst/>
          </a:prstGeom>
          <a:noFill/>
          <a:ln>
            <a:solidFill>
              <a:schemeClr val="bg2">
                <a:lumMod val="20000"/>
                <a:lumOff val="80000"/>
              </a:schemeClr>
            </a:solidFill>
          </a:ln>
        </p:spPr>
        <p:txBody>
          <a:bodyPr wrap="none" rtlCol="0">
            <a:spAutoFit/>
          </a:bodyPr>
          <a:lstStyle/>
          <a:p>
            <a:r>
              <a:rPr lang="de-DE" sz="15000" b="1" dirty="0">
                <a:solidFill>
                  <a:srgbClr val="576AF5"/>
                </a:solidFill>
              </a:rPr>
              <a:t>Pause</a:t>
            </a:r>
          </a:p>
        </p:txBody>
      </p:sp>
      <p:sp>
        <p:nvSpPr>
          <p:cNvPr id="3" name="Textfeld 2">
            <a:extLst>
              <a:ext uri="{FF2B5EF4-FFF2-40B4-BE49-F238E27FC236}">
                <a16:creationId xmlns:a16="http://schemas.microsoft.com/office/drawing/2014/main" id="{D715ED17-E720-4CFB-B288-4A1FB7E3CDD7}"/>
              </a:ext>
            </a:extLst>
          </p:cNvPr>
          <p:cNvSpPr txBox="1"/>
          <p:nvPr/>
        </p:nvSpPr>
        <p:spPr>
          <a:xfrm>
            <a:off x="3262078" y="4541835"/>
            <a:ext cx="2642070" cy="523220"/>
          </a:xfrm>
          <a:prstGeom prst="rect">
            <a:avLst/>
          </a:prstGeom>
          <a:noFill/>
          <a:ln>
            <a:solidFill>
              <a:schemeClr val="bg2">
                <a:lumMod val="40000"/>
                <a:lumOff val="60000"/>
              </a:schemeClr>
            </a:solidFill>
          </a:ln>
        </p:spPr>
        <p:txBody>
          <a:bodyPr wrap="none" rtlCol="0">
            <a:spAutoFit/>
          </a:bodyPr>
          <a:lstStyle/>
          <a:p>
            <a:r>
              <a:rPr lang="de-DE" b="1" dirty="0">
                <a:solidFill>
                  <a:schemeClr val="accent1">
                    <a:lumMod val="75000"/>
                  </a:schemeClr>
                </a:solidFill>
              </a:rPr>
              <a:t>für 10 Minuten</a:t>
            </a:r>
          </a:p>
        </p:txBody>
      </p:sp>
    </p:spTree>
    <p:extLst>
      <p:ext uri="{BB962C8B-B14F-4D97-AF65-F5344CB8AC3E}">
        <p14:creationId xmlns:p14="http://schemas.microsoft.com/office/powerpoint/2010/main" val="1023323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childTnLst>
                                </p:cTn>
                              </p:par>
                            </p:childTnLst>
                          </p:cTn>
                        </p:par>
                        <p:par>
                          <p:cTn id="19" fill="hold">
                            <p:stCondLst>
                              <p:cond delay="4500"/>
                            </p:stCondLst>
                            <p:childTnLst>
                              <p:par>
                                <p:cTn id="20" presetID="10" presetClass="entr" presetSubtype="0"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par>
                          <p:cTn id="23" fill="hold">
                            <p:stCondLst>
                              <p:cond delay="6000"/>
                            </p:stCondLst>
                            <p:childTnLst>
                              <p:par>
                                <p:cTn id="24" presetID="10" presetClass="exit" presetSubtype="0" fill="hold" grpId="1" nodeType="after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8D1665-7F41-406F-9AC1-95D0BDE54670}"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2803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2803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28036" name="Text Box 4"/>
          <p:cNvSpPr txBox="1">
            <a:spLocks noChangeArrowheads="1"/>
          </p:cNvSpPr>
          <p:nvPr/>
        </p:nvSpPr>
        <p:spPr bwMode="auto">
          <a:xfrm>
            <a:off x="246063" y="2735263"/>
            <a:ext cx="8629650" cy="164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ctr"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Dann kommen wir jetzt</a:t>
            </a:r>
          </a:p>
          <a:p>
            <a:pPr marL="357188" marR="0" lvl="0" indent="-357188" algn="ctr"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None/>
              <a:tabLst/>
              <a:defRPr/>
            </a:pPr>
            <a:r>
              <a:rPr lang="de-DE" altLang="de-DE" sz="4400" b="1" dirty="0">
                <a:solidFill>
                  <a:srgbClr val="000000"/>
                </a:solidFill>
              </a:rPr>
              <a:t>z</a:t>
            </a: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 unserer Ausbildung</a:t>
            </a:r>
          </a:p>
        </p:txBody>
      </p:sp>
      <p:sp>
        <p:nvSpPr>
          <p:cNvPr id="428038" name="Text Box 6"/>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8041" name="Rectangle 9"/>
          <p:cNvSpPr>
            <a:spLocks noChangeArrowheads="1"/>
          </p:cNvSpPr>
          <p:nvPr/>
        </p:nvSpPr>
        <p:spPr bwMode="auto">
          <a:xfrm>
            <a:off x="344488" y="349250"/>
            <a:ext cx="147637" cy="142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28049" name="Text Box 17"/>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2" name="Oval 12">
            <a:extLst>
              <a:ext uri="{FF2B5EF4-FFF2-40B4-BE49-F238E27FC236}">
                <a16:creationId xmlns:a16="http://schemas.microsoft.com/office/drawing/2014/main" id="{4DE3D217-D8ED-41F0-92DF-941E33B0DB0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7C0D0079-DC16-4373-BE32-1E411FD847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953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8036">
                                            <p:txEl>
                                              <p:pRg st="0" end="0"/>
                                            </p:txEl>
                                          </p:spTgt>
                                        </p:tgtEl>
                                        <p:attrNameLst>
                                          <p:attrName>style.visibility</p:attrName>
                                        </p:attrNameLst>
                                      </p:cBhvr>
                                      <p:to>
                                        <p:strVal val="visible"/>
                                      </p:to>
                                    </p:set>
                                    <p:animEffect transition="in" filter="fade">
                                      <p:cBhvr>
                                        <p:cTn id="7" dur="500"/>
                                        <p:tgtEl>
                                          <p:spTgt spid="4280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8036">
                                            <p:txEl>
                                              <p:pRg st="1" end="1"/>
                                            </p:txEl>
                                          </p:spTgt>
                                        </p:tgtEl>
                                        <p:attrNameLst>
                                          <p:attrName>style.visibility</p:attrName>
                                        </p:attrNameLst>
                                      </p:cBhvr>
                                      <p:to>
                                        <p:strVal val="visible"/>
                                      </p:to>
                                    </p:set>
                                    <p:animEffect transition="in" filter="fade">
                                      <p:cBhvr>
                                        <p:cTn id="10" dur="500"/>
                                        <p:tgtEl>
                                          <p:spTgt spid="42803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B577A6-D024-4FC5-94A5-9C46514F3CEC}"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9664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9664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96644" name="Text Box 4"/>
          <p:cNvSpPr txBox="1">
            <a:spLocks noChangeArrowheads="1"/>
          </p:cNvSpPr>
          <p:nvPr/>
        </p:nvSpPr>
        <p:spPr bwMode="auto">
          <a:xfrm>
            <a:off x="249238" y="1285154"/>
            <a:ext cx="8629650"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Deutschland wird die notwendige Prüfung in schriftlicher Form bei der Bundes-Netzagentur (BNetzA) durchgeführt.</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einer vorgegebenen Zeit müssen die möglichst richtigen Antworten auf die Fragen angekreuzt werden (</a:t>
            </a:r>
            <a:r>
              <a:rPr kumimoji="0" lang="de-DE" altLang="de-DE" sz="2400" b="1" i="1" u="none" strike="noStrike" kern="1200" cap="none" spc="0" normalizeH="0" baseline="0" noProof="0" dirty="0">
                <a:ln>
                  <a:noFill/>
                </a:ln>
                <a:solidFill>
                  <a:srgbClr val="0000FF"/>
                </a:solidFill>
                <a:effectLst/>
                <a:uLnTx/>
                <a:uFillTx/>
                <a:latin typeface="Arial" panose="020B0604020202020204" pitchFamily="34" charset="0"/>
                <a:ea typeface="+mn-ea"/>
                <a:cs typeface="+mn-cs"/>
              </a:rPr>
              <a:t>Multiple Choice</a:t>
            </a:r>
            <a:r>
              <a:rPr kumimoji="0" lang="de-DE" alt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Doch dazu später mehr.</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Sinn unserer Ausbildung ist das </a:t>
            </a:r>
            <a:r>
              <a:rPr kumimoji="0" lang="de-DE" altLang="de-DE" sz="2400" b="1"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grundsätzliche</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Wissen für diese Prüfung zu vermitteln.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Unserer Ausbildung soll Euch in die Lage versetzen, die Prüfung in allen drei Fächern zu bestehen und sich später im Äther durch Qualität ausweisen zu können.</a:t>
            </a:r>
          </a:p>
          <a:p>
            <a:pPr marL="0" marR="0" lvl="0" indent="0" algn="l" defTabSz="914400" rtl="0" eaLnBrk="1" fontAlgn="base" latinLnBrk="0" hangingPunct="1">
              <a:lnSpc>
                <a:spcPct val="100000"/>
              </a:lnSpc>
              <a:spcBef>
                <a:spcPct val="30000"/>
              </a:spcBef>
              <a:spcAft>
                <a:spcPct val="0"/>
              </a:spcAft>
              <a:buClr>
                <a:srgbClr val="F82502"/>
              </a:buClr>
              <a:buSzTx/>
              <a:tabLst/>
              <a:defRPr/>
            </a:pP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96645"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6647" name="Rectangle 7"/>
          <p:cNvSpPr>
            <a:spLocks noChangeArrowheads="1"/>
          </p:cNvSpPr>
          <p:nvPr/>
        </p:nvSpPr>
        <p:spPr bwMode="auto">
          <a:xfrm>
            <a:off x="344488" y="349250"/>
            <a:ext cx="147637" cy="142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96648" name="Text Box 8"/>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2" name="Text Box 11">
            <a:extLst>
              <a:ext uri="{FF2B5EF4-FFF2-40B4-BE49-F238E27FC236}">
                <a16:creationId xmlns:a16="http://schemas.microsoft.com/office/drawing/2014/main" id="{56CE8E1B-1C67-4899-A5B0-D045CB8D50C6}"/>
              </a:ext>
            </a:extLst>
          </p:cNvPr>
          <p:cNvSpPr txBox="1">
            <a:spLocks noChangeArrowheads="1"/>
          </p:cNvSpPr>
          <p:nvPr/>
        </p:nvSpPr>
        <p:spPr bwMode="auto">
          <a:xfrm>
            <a:off x="250824" y="703552"/>
            <a:ext cx="76965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Wie erhält man denn eine Sendelizenz ?</a:t>
            </a:r>
            <a:endParaRPr kumimoji="0" lang="de-DE" altLang="de-DE"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FC4B9B76-60DD-44F4-802C-956CEFD4C2D7}"/>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0A4D0F68-01D6-4977-BCF1-8FB5927C9F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114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96644">
                                            <p:txEl>
                                              <p:pRg st="0" end="0"/>
                                            </p:txEl>
                                          </p:spTgt>
                                        </p:tgtEl>
                                        <p:attrNameLst>
                                          <p:attrName>style.visibility</p:attrName>
                                        </p:attrNameLst>
                                      </p:cBhvr>
                                      <p:to>
                                        <p:strVal val="visible"/>
                                      </p:to>
                                    </p:set>
                                    <p:animEffect transition="in" filter="fade">
                                      <p:cBhvr>
                                        <p:cTn id="14" dur="500"/>
                                        <p:tgtEl>
                                          <p:spTgt spid="496644">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96644">
                                            <p:txEl>
                                              <p:pRg st="1" end="1"/>
                                            </p:txEl>
                                          </p:spTgt>
                                        </p:tgtEl>
                                        <p:attrNameLst>
                                          <p:attrName>style.visibility</p:attrName>
                                        </p:attrNameLst>
                                      </p:cBhvr>
                                      <p:to>
                                        <p:strVal val="visible"/>
                                      </p:to>
                                    </p:set>
                                    <p:animEffect transition="in" filter="fade">
                                      <p:cBhvr>
                                        <p:cTn id="18" dur="500"/>
                                        <p:tgtEl>
                                          <p:spTgt spid="496644">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96644">
                                            <p:txEl>
                                              <p:pRg st="2" end="2"/>
                                            </p:txEl>
                                          </p:spTgt>
                                        </p:tgtEl>
                                        <p:attrNameLst>
                                          <p:attrName>style.visibility</p:attrName>
                                        </p:attrNameLst>
                                      </p:cBhvr>
                                      <p:to>
                                        <p:strVal val="visible"/>
                                      </p:to>
                                    </p:set>
                                    <p:animEffect transition="in" filter="fade">
                                      <p:cBhvr>
                                        <p:cTn id="22" dur="500"/>
                                        <p:tgtEl>
                                          <p:spTgt spid="496644">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96644">
                                            <p:txEl>
                                              <p:pRg st="3" end="3"/>
                                            </p:txEl>
                                          </p:spTgt>
                                        </p:tgtEl>
                                        <p:attrNameLst>
                                          <p:attrName>style.visibility</p:attrName>
                                        </p:attrNameLst>
                                      </p:cBhvr>
                                      <p:to>
                                        <p:strVal val="visible"/>
                                      </p:to>
                                    </p:set>
                                    <p:animEffect transition="in" filter="fade">
                                      <p:cBhvr>
                                        <p:cTn id="26" dur="500"/>
                                        <p:tgtEl>
                                          <p:spTgt spid="496644">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888DA-BBC9-4108-AF8B-22B858E712E5}"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6147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6147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61477" name="Text Box 5"/>
          <p:cNvSpPr txBox="1">
            <a:spLocks noChangeArrowheads="1"/>
          </p:cNvSpPr>
          <p:nvPr/>
        </p:nvSpPr>
        <p:spPr bwMode="auto">
          <a:xfrm>
            <a:off x="250825" y="1273175"/>
            <a:ext cx="8629650" cy="301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früheren Jahren waren es einzelne Funkamateure, die den kompletten Lehrgang allein durchführten.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2002 mußten wir kurzfristig wegen Krankheit des Ausbilders unsere Ausbildung umstellen und verteilten diese auf möglichst viele Schultern.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 besteht in diesem Jahr das Team aus 14 Ausbildern.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Sie unterrichten jeweils unterschiedliche Themen.</a:t>
            </a:r>
          </a:p>
        </p:txBody>
      </p:sp>
      <p:sp>
        <p:nvSpPr>
          <p:cNvPr id="361479" name="Text Box 7"/>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1492" name="Text Box 20"/>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Text Box 11">
            <a:extLst>
              <a:ext uri="{FF2B5EF4-FFF2-40B4-BE49-F238E27FC236}">
                <a16:creationId xmlns:a16="http://schemas.microsoft.com/office/drawing/2014/main" id="{53208BB9-986B-418F-86E5-25E05BDB3C78}"/>
              </a:ext>
            </a:extLst>
          </p:cNvPr>
          <p:cNvSpPr txBox="1">
            <a:spLocks noChangeArrowheads="1"/>
          </p:cNvSpPr>
          <p:nvPr/>
        </p:nvSpPr>
        <p:spPr bwMode="auto">
          <a:xfrm>
            <a:off x="250824" y="703552"/>
            <a:ext cx="76965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Ihr profitiert von unserer Erfahrung</a:t>
            </a:r>
            <a:endParaRPr kumimoji="0" lang="de-DE" altLang="de-DE"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Oval 12">
            <a:extLst>
              <a:ext uri="{FF2B5EF4-FFF2-40B4-BE49-F238E27FC236}">
                <a16:creationId xmlns:a16="http://schemas.microsoft.com/office/drawing/2014/main" id="{6681A10A-92DC-474A-81D6-C5ACC38FE42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9588F0F7-77D6-427E-8C20-5DD1788121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428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61477">
                                            <p:txEl>
                                              <p:pRg st="0" end="0"/>
                                            </p:txEl>
                                          </p:spTgt>
                                        </p:tgtEl>
                                        <p:attrNameLst>
                                          <p:attrName>style.visibility</p:attrName>
                                        </p:attrNameLst>
                                      </p:cBhvr>
                                      <p:to>
                                        <p:strVal val="visible"/>
                                      </p:to>
                                    </p:set>
                                    <p:animEffect transition="in" filter="fade">
                                      <p:cBhvr>
                                        <p:cTn id="14" dur="500"/>
                                        <p:tgtEl>
                                          <p:spTgt spid="361477">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61477">
                                            <p:txEl>
                                              <p:pRg st="1" end="1"/>
                                            </p:txEl>
                                          </p:spTgt>
                                        </p:tgtEl>
                                        <p:attrNameLst>
                                          <p:attrName>style.visibility</p:attrName>
                                        </p:attrNameLst>
                                      </p:cBhvr>
                                      <p:to>
                                        <p:strVal val="visible"/>
                                      </p:to>
                                    </p:set>
                                    <p:animEffect transition="in" filter="fade">
                                      <p:cBhvr>
                                        <p:cTn id="18" dur="500"/>
                                        <p:tgtEl>
                                          <p:spTgt spid="361477">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61477">
                                            <p:txEl>
                                              <p:pRg st="2" end="2"/>
                                            </p:txEl>
                                          </p:spTgt>
                                        </p:tgtEl>
                                        <p:attrNameLst>
                                          <p:attrName>style.visibility</p:attrName>
                                        </p:attrNameLst>
                                      </p:cBhvr>
                                      <p:to>
                                        <p:strVal val="visible"/>
                                      </p:to>
                                    </p:set>
                                    <p:animEffect transition="in" filter="fade">
                                      <p:cBhvr>
                                        <p:cTn id="22" dur="500"/>
                                        <p:tgtEl>
                                          <p:spTgt spid="361477">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361477">
                                            <p:txEl>
                                              <p:pRg st="3" end="3"/>
                                            </p:txEl>
                                          </p:spTgt>
                                        </p:tgtEl>
                                        <p:attrNameLst>
                                          <p:attrName>style.visibility</p:attrName>
                                        </p:attrNameLst>
                                      </p:cBhvr>
                                      <p:to>
                                        <p:strVal val="visible"/>
                                      </p:to>
                                    </p:set>
                                    <p:animEffect transition="in" filter="fade">
                                      <p:cBhvr>
                                        <p:cTn id="26" dur="500"/>
                                        <p:tgtEl>
                                          <p:spTgt spid="361477">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3C5AA-3184-4A5D-B891-8364ABEF8088}"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6249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6249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62501" name="Text Box 5"/>
          <p:cNvSpPr txBox="1">
            <a:spLocks noChangeArrowheads="1"/>
          </p:cNvSpPr>
          <p:nvPr/>
        </p:nvSpPr>
        <p:spPr bwMode="auto">
          <a:xfrm>
            <a:off x="250824" y="1273175"/>
            <a:ext cx="8696325"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Dieser Kursus, den wir heute vorstellen, teilt sich in zwei Abschnitte: </a:t>
            </a:r>
          </a:p>
          <a:p>
            <a:pPr lvl="2" indent="-357188" eaLnBrk="1" hangingPunct="1">
              <a:spcBef>
                <a:spcPct val="30000"/>
              </a:spcBef>
              <a:buClr>
                <a:srgbClr val="F82502"/>
              </a:buClr>
              <a:buFont typeface="Symbol" panose="05050102010706020507" pitchFamily="18" charset="2"/>
              <a:buChar char="-"/>
              <a:tabLst>
                <a:tab pos="722313" algn="l"/>
              </a:tabLst>
              <a:defRPr/>
            </a:pPr>
            <a:r>
              <a:rPr lang="de-DE" altLang="de-DE" sz="2400" b="1" dirty="0">
                <a:solidFill>
                  <a:srgbClr val="000000"/>
                </a:solidFill>
              </a:rPr>
              <a:t>Teil 1 umfasst den Stoff, der für die Prüfung </a:t>
            </a:r>
            <a:br>
              <a:rPr lang="de-DE" altLang="de-DE" sz="2400" b="1" dirty="0">
                <a:solidFill>
                  <a:srgbClr val="000000"/>
                </a:solidFill>
              </a:rPr>
            </a:br>
            <a:r>
              <a:rPr lang="de-DE" altLang="de-DE" sz="2400" b="1" dirty="0">
                <a:solidFill>
                  <a:srgbClr val="000000"/>
                </a:solidFill>
              </a:rPr>
              <a:t>Klasse N nötig ist und umfasst 8 Abende. Er dauert bis Ende November.</a:t>
            </a:r>
          </a:p>
          <a:p>
            <a:pPr lvl="2" indent="-357188" eaLnBrk="1" hangingPunct="1">
              <a:spcBef>
                <a:spcPct val="30000"/>
              </a:spcBef>
              <a:buClr>
                <a:srgbClr val="F82502"/>
              </a:buClr>
              <a:buFont typeface="Symbol" panose="05050102010706020507" pitchFamily="18" charset="2"/>
              <a:buChar char="-"/>
              <a:tabLst>
                <a:tab pos="722313" algn="l"/>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Teil 2 besteht</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dann nur noch aus der Technik, der für die Klasse A nötig ist. Dieser Teil beginnt im Dezember und dauert bis Mitte Juni des Folgejahres, das sind 24 Abende.</a:t>
            </a:r>
          </a:p>
          <a:p>
            <a:pPr marL="342900" lvl="2" indent="-342900" eaLnBrk="1" hangingPunct="1">
              <a:spcBef>
                <a:spcPct val="30000"/>
              </a:spcBef>
              <a:buClr>
                <a:srgbClr val="F82502"/>
              </a:buClr>
              <a:buFont typeface="Wingdings" panose="05000000000000000000" pitchFamily="2" charset="2"/>
              <a:buChar char="Ø"/>
              <a:tabLst>
                <a:tab pos="722313" algn="l"/>
              </a:tabLst>
              <a:defRPr/>
            </a:pP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Zusätzlich bieten wir an jeweils zwei Samstagen Ausbildungsfunk und Antennenbau an.</a:t>
            </a:r>
          </a:p>
        </p:txBody>
      </p:sp>
      <p:sp>
        <p:nvSpPr>
          <p:cNvPr id="362502" name="Text Box 6"/>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2515" name="Text Box 1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423BF292-7A72-47D9-AF19-5DA6454380FF}"/>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6C15D268-ED63-4F09-9B5C-31BF488077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988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62501">
                                            <p:txEl>
                                              <p:pRg st="0" end="0"/>
                                            </p:txEl>
                                          </p:spTgt>
                                        </p:tgtEl>
                                        <p:attrNameLst>
                                          <p:attrName>style.visibility</p:attrName>
                                        </p:attrNameLst>
                                      </p:cBhvr>
                                      <p:to>
                                        <p:strVal val="visible"/>
                                      </p:to>
                                    </p:set>
                                    <p:animEffect transition="in" filter="fade">
                                      <p:cBhvr>
                                        <p:cTn id="7" dur="500"/>
                                        <p:tgtEl>
                                          <p:spTgt spid="36250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2501">
                                            <p:txEl>
                                              <p:pRg st="1" end="1"/>
                                            </p:txEl>
                                          </p:spTgt>
                                        </p:tgtEl>
                                        <p:attrNameLst>
                                          <p:attrName>style.visibility</p:attrName>
                                        </p:attrNameLst>
                                      </p:cBhvr>
                                      <p:to>
                                        <p:strVal val="visible"/>
                                      </p:to>
                                    </p:set>
                                    <p:animEffect transition="in" filter="fade">
                                      <p:cBhvr>
                                        <p:cTn id="11" dur="500"/>
                                        <p:tgtEl>
                                          <p:spTgt spid="36250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2501">
                                            <p:txEl>
                                              <p:pRg st="2" end="2"/>
                                            </p:txEl>
                                          </p:spTgt>
                                        </p:tgtEl>
                                        <p:attrNameLst>
                                          <p:attrName>style.visibility</p:attrName>
                                        </p:attrNameLst>
                                      </p:cBhvr>
                                      <p:to>
                                        <p:strVal val="visible"/>
                                      </p:to>
                                    </p:set>
                                    <p:animEffect transition="in" filter="fade">
                                      <p:cBhvr>
                                        <p:cTn id="15" dur="500"/>
                                        <p:tgtEl>
                                          <p:spTgt spid="36250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2501">
                                            <p:txEl>
                                              <p:pRg st="3" end="3"/>
                                            </p:txEl>
                                          </p:spTgt>
                                        </p:tgtEl>
                                        <p:attrNameLst>
                                          <p:attrName>style.visibility</p:attrName>
                                        </p:attrNameLst>
                                      </p:cBhvr>
                                      <p:to>
                                        <p:strVal val="visible"/>
                                      </p:to>
                                    </p:set>
                                    <p:animEffect transition="in" filter="fade">
                                      <p:cBhvr>
                                        <p:cTn id="19" dur="500"/>
                                        <p:tgtEl>
                                          <p:spTgt spid="36250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xit" presetSubtype="0" fill="hold" grpId="1" nodeType="after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42AE7-7243-4DC6-8B70-07311F7028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441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441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4420" name="Text Box 4"/>
          <p:cNvSpPr txBox="1">
            <a:spLocks noChangeArrowheads="1"/>
          </p:cNvSpPr>
          <p:nvPr/>
        </p:nvSpPr>
        <p:spPr bwMode="auto">
          <a:xfrm>
            <a:off x="250825" y="1273175"/>
            <a:ext cx="862965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 wird sicherlich nicht damit getan sein,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daß</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Ihr Euch nur diesen Abend mit dem Stoff beschäftigt.</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Viele andere Abende werden notwendig sein, zu Hause den Stoff zu wiederholen und zu lernen.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Es ist zu empfehlen, auf Urlaubsreisen in dieser Zeit zu verzichten.</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Optimal wäre es, wenn Ihr Euch privat zu Gruppen zusammenfindet, um gemeinsam zu arbeiten.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Denn diese zusätzlichen Abende werdet Ihr mit Sicherheit brauchen!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Bei Verständnisproblemen fragt bitte gleich den Lehrer. </a:t>
            </a:r>
          </a:p>
        </p:txBody>
      </p:sp>
      <p:sp>
        <p:nvSpPr>
          <p:cNvPr id="44442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4424" name="Text Box 8"/>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522681C6-1B64-4AB8-B0A9-BDF388B01E6C}"/>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DCE3DD78-7424-486C-B82A-6C63E00093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6752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4420">
                                            <p:txEl>
                                              <p:pRg st="0" end="0"/>
                                            </p:txEl>
                                          </p:spTgt>
                                        </p:tgtEl>
                                        <p:attrNameLst>
                                          <p:attrName>style.visibility</p:attrName>
                                        </p:attrNameLst>
                                      </p:cBhvr>
                                      <p:to>
                                        <p:strVal val="visible"/>
                                      </p:to>
                                    </p:set>
                                    <p:animEffect transition="in" filter="fade">
                                      <p:cBhvr>
                                        <p:cTn id="7" dur="500"/>
                                        <p:tgtEl>
                                          <p:spTgt spid="4444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44420">
                                            <p:txEl>
                                              <p:pRg st="1" end="1"/>
                                            </p:txEl>
                                          </p:spTgt>
                                        </p:tgtEl>
                                        <p:attrNameLst>
                                          <p:attrName>style.visibility</p:attrName>
                                        </p:attrNameLst>
                                      </p:cBhvr>
                                      <p:to>
                                        <p:strVal val="visible"/>
                                      </p:to>
                                    </p:set>
                                    <p:animEffect transition="in" filter="fade">
                                      <p:cBhvr>
                                        <p:cTn id="14" dur="500"/>
                                        <p:tgtEl>
                                          <p:spTgt spid="444420">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44420">
                                            <p:txEl>
                                              <p:pRg st="2" end="2"/>
                                            </p:txEl>
                                          </p:spTgt>
                                        </p:tgtEl>
                                        <p:attrNameLst>
                                          <p:attrName>style.visibility</p:attrName>
                                        </p:attrNameLst>
                                      </p:cBhvr>
                                      <p:to>
                                        <p:strVal val="visible"/>
                                      </p:to>
                                    </p:set>
                                    <p:animEffect transition="in" filter="fade">
                                      <p:cBhvr>
                                        <p:cTn id="18" dur="500"/>
                                        <p:tgtEl>
                                          <p:spTgt spid="444420">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44420">
                                            <p:txEl>
                                              <p:pRg st="3" end="3"/>
                                            </p:txEl>
                                          </p:spTgt>
                                        </p:tgtEl>
                                        <p:attrNameLst>
                                          <p:attrName>style.visibility</p:attrName>
                                        </p:attrNameLst>
                                      </p:cBhvr>
                                      <p:to>
                                        <p:strVal val="visible"/>
                                      </p:to>
                                    </p:set>
                                    <p:animEffect transition="in" filter="fade">
                                      <p:cBhvr>
                                        <p:cTn id="22" dur="500"/>
                                        <p:tgtEl>
                                          <p:spTgt spid="444420">
                                            <p:txEl>
                                              <p:pRg st="3" end="3"/>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44420">
                                            <p:txEl>
                                              <p:pRg st="4" end="4"/>
                                            </p:txEl>
                                          </p:spTgt>
                                        </p:tgtEl>
                                        <p:attrNameLst>
                                          <p:attrName>style.visibility</p:attrName>
                                        </p:attrNameLst>
                                      </p:cBhvr>
                                      <p:to>
                                        <p:strVal val="visible"/>
                                      </p:to>
                                    </p:set>
                                    <p:animEffect transition="in" filter="fade">
                                      <p:cBhvr>
                                        <p:cTn id="26" dur="500"/>
                                        <p:tgtEl>
                                          <p:spTgt spid="444420">
                                            <p:txEl>
                                              <p:pRg st="4" end="4"/>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444420">
                                            <p:txEl>
                                              <p:pRg st="5" end="5"/>
                                            </p:txEl>
                                          </p:spTgt>
                                        </p:tgtEl>
                                        <p:attrNameLst>
                                          <p:attrName>style.visibility</p:attrName>
                                        </p:attrNameLst>
                                      </p:cBhvr>
                                      <p:to>
                                        <p:strVal val="visible"/>
                                      </p:to>
                                    </p:set>
                                    <p:animEffect transition="in" filter="fade">
                                      <p:cBhvr>
                                        <p:cTn id="30" dur="500"/>
                                        <p:tgtEl>
                                          <p:spTgt spid="444420">
                                            <p:txEl>
                                              <p:pRg st="5" end="5"/>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5A756F-469B-4A99-BB3B-B51A3B897B0B}"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60450"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6045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60453"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0454" name="Text Box 6"/>
          <p:cNvSpPr txBox="1">
            <a:spLocks noChangeArrowheads="1"/>
          </p:cNvSpPr>
          <p:nvPr/>
        </p:nvSpPr>
        <p:spPr bwMode="auto">
          <a:xfrm>
            <a:off x="258763" y="1017588"/>
            <a:ext cx="86344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69875" marR="0" lvl="0" indent="-2698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60455" name="Text Box 7"/>
          <p:cNvSpPr txBox="1">
            <a:spLocks noChangeArrowheads="1"/>
          </p:cNvSpPr>
          <p:nvPr/>
        </p:nvSpPr>
        <p:spPr bwMode="auto">
          <a:xfrm>
            <a:off x="1397000" y="423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0456" name="Text Box 8"/>
          <p:cNvSpPr txBox="1">
            <a:spLocks noChangeArrowheads="1"/>
          </p:cNvSpPr>
          <p:nvPr/>
        </p:nvSpPr>
        <p:spPr bwMode="auto">
          <a:xfrm>
            <a:off x="228600" y="2724944"/>
            <a:ext cx="865505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Vorbereitungskursus Amateurfunklizenz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Klasse N, E und A</a:t>
            </a:r>
          </a:p>
        </p:txBody>
      </p:sp>
      <p:sp>
        <p:nvSpPr>
          <p:cNvPr id="360461"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3" name="Oval 12">
            <a:extLst>
              <a:ext uri="{FF2B5EF4-FFF2-40B4-BE49-F238E27FC236}">
                <a16:creationId xmlns:a16="http://schemas.microsoft.com/office/drawing/2014/main" id="{873FCA79-7821-4464-B2FF-B073CDC4AD8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3A8D318D-9561-4A90-8E78-9387997763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9590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0456"/>
                                        </p:tgtEl>
                                        <p:attrNameLst>
                                          <p:attrName>style.visibility</p:attrName>
                                        </p:attrNameLst>
                                      </p:cBhvr>
                                      <p:to>
                                        <p:strVal val="visible"/>
                                      </p:to>
                                    </p:set>
                                    <p:animEffect transition="in" filter="fade">
                                      <p:cBhvr>
                                        <p:cTn id="7" dur="500"/>
                                        <p:tgtEl>
                                          <p:spTgt spid="3604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6" grpId="0"/>
      <p:bldP spid="13" grpId="0" animBg="1"/>
      <p:bldP spid="13" grpId="1"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liennummernplatzhalter 7"/>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9E4C75-2592-4CA6-9817-0032B1B69C89}"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29111" name="Picture 5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29112" name="Text Box 56"/>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29123" name="Text Box 67"/>
          <p:cNvSpPr txBox="1">
            <a:spLocks noChangeArrowheads="1"/>
          </p:cNvSpPr>
          <p:nvPr/>
        </p:nvSpPr>
        <p:spPr bwMode="auto">
          <a:xfrm>
            <a:off x="249238" y="1276350"/>
            <a:ext cx="8709025" cy="45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defRPr>
                <a:solidFill>
                  <a:schemeClr val="tx1"/>
                </a:solidFill>
                <a:latin typeface="Arial" panose="020B0604020202020204" pitchFamily="34" charset="0"/>
              </a:defRPr>
            </a:lvl1pPr>
            <a:lvl2pPr marL="539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Deutschland gibt es </a:t>
            </a:r>
            <a:r>
              <a:rPr lang="de-DE" altLang="de-DE" sz="2400" b="1" noProof="0" dirty="0">
                <a:solidFill>
                  <a:srgbClr val="000000"/>
                </a:solidFill>
              </a:rPr>
              <a:t>seit</a:t>
            </a:r>
            <a:r>
              <a:rPr lang="de-DE" altLang="de-DE" sz="2400" b="1" dirty="0">
                <a:solidFill>
                  <a:srgbClr val="000000"/>
                </a:solidFill>
              </a:rPr>
              <a:t> 2024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Amateurfunklizenz in  </a:t>
            </a:r>
            <a:r>
              <a:rPr lang="de-DE" altLang="de-DE" sz="2400" b="1" dirty="0">
                <a:solidFill>
                  <a:schemeClr val="accent1">
                    <a:lumMod val="75000"/>
                  </a:schemeClr>
                </a:solidFill>
              </a:rPr>
              <a:t>3</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de-DE" altLang="de-DE" sz="2400" b="1" i="0" u="none" strike="noStrike" kern="1200" cap="none" spc="0" normalizeH="0" noProof="0" dirty="0">
                <a:ln>
                  <a:noFill/>
                </a:ln>
                <a:solidFill>
                  <a:srgbClr val="0000FF"/>
                </a:solidFill>
                <a:effectLst/>
                <a:uLnTx/>
                <a:uFillTx/>
                <a:latin typeface="Arial" panose="020B0604020202020204" pitchFamily="34" charset="0"/>
                <a:ea typeface="+mn-ea"/>
                <a:cs typeface="+mn-cs"/>
              </a:rPr>
              <a:t>Klassen: N, E und A</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Während die Prüfungsfragen in Betriebstechnik und Gesetzeskunde für alle drei Lizenzklassen identisch sind, werden für die </a:t>
            </a:r>
            <a:r>
              <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Klasse N und E</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nur </a:t>
            </a:r>
            <a:r>
              <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Grundlagen in </a:t>
            </a:r>
            <a:r>
              <a:rPr lang="de-DE" altLang="de-DE" sz="2400" b="1" dirty="0">
                <a:solidFill>
                  <a:srgbClr val="0000FF"/>
                </a:solidFill>
              </a:rPr>
              <a:t>T</a:t>
            </a:r>
            <a:r>
              <a:rPr kumimoji="0" lang="de-DE" altLang="de-DE"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echnik</a:t>
            </a:r>
            <a:r>
              <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abgefragt.</a:t>
            </a: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 der N- und E-Lizenz darf nur auf den dafür zugelassenen Frequenzen gefunkt werden.</a:t>
            </a: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Außerdem unterliegen beide Lizenzen teilweise einer Beschränkung der Sendeleistung.</a:t>
            </a:r>
          </a:p>
          <a:p>
            <a:pPr marL="0" marR="0" lvl="0" indent="0" algn="l" defTabSz="914400" rtl="0" eaLnBrk="1" fontAlgn="base" latinLnBrk="0" hangingPunct="1">
              <a:lnSpc>
                <a:spcPct val="100000"/>
              </a:lnSpc>
              <a:spcBef>
                <a:spcPct val="30000"/>
              </a:spcBef>
              <a:spcAft>
                <a:spcPct val="0"/>
              </a:spcAft>
              <a:buClr>
                <a:srgbClr val="F82502"/>
              </a:buClr>
              <a:buSzTx/>
              <a:tabLst/>
              <a:defRPr/>
            </a:pP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29127" name="Text Box 71"/>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58171F70-C67A-4BAE-9A29-FF62C6C071AB}"/>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8A0ABEC9-B10C-417F-BD54-AB44F44B8D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1973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29123">
                                            <p:txEl>
                                              <p:pRg st="0" end="0"/>
                                            </p:txEl>
                                          </p:spTgt>
                                        </p:tgtEl>
                                        <p:attrNameLst>
                                          <p:attrName>style.visibility</p:attrName>
                                        </p:attrNameLst>
                                      </p:cBhvr>
                                      <p:to>
                                        <p:strVal val="visible"/>
                                      </p:to>
                                    </p:set>
                                    <p:animEffect transition="in" filter="fade">
                                      <p:cBhvr>
                                        <p:cTn id="11" dur="500"/>
                                        <p:tgtEl>
                                          <p:spTgt spid="429123">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429123">
                                            <p:txEl>
                                              <p:pRg st="1" end="1"/>
                                            </p:txEl>
                                          </p:spTgt>
                                        </p:tgtEl>
                                        <p:attrNameLst>
                                          <p:attrName>style.visibility</p:attrName>
                                        </p:attrNameLst>
                                      </p:cBhvr>
                                      <p:to>
                                        <p:strVal val="visible"/>
                                      </p:to>
                                    </p:set>
                                    <p:animEffect transition="in" filter="fade">
                                      <p:cBhvr>
                                        <p:cTn id="15" dur="500"/>
                                        <p:tgtEl>
                                          <p:spTgt spid="429123">
                                            <p:txEl>
                                              <p:pRg st="1" end="1"/>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429123">
                                            <p:txEl>
                                              <p:pRg st="2" end="2"/>
                                            </p:txEl>
                                          </p:spTgt>
                                        </p:tgtEl>
                                        <p:attrNameLst>
                                          <p:attrName>style.visibility</p:attrName>
                                        </p:attrNameLst>
                                      </p:cBhvr>
                                      <p:to>
                                        <p:strVal val="visible"/>
                                      </p:to>
                                    </p:set>
                                    <p:animEffect transition="in" filter="fade">
                                      <p:cBhvr>
                                        <p:cTn id="19" dur="500"/>
                                        <p:tgtEl>
                                          <p:spTgt spid="429123">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429123">
                                            <p:txEl>
                                              <p:pRg st="3" end="3"/>
                                            </p:txEl>
                                          </p:spTgt>
                                        </p:tgtEl>
                                        <p:attrNameLst>
                                          <p:attrName>style.visibility</p:attrName>
                                        </p:attrNameLst>
                                      </p:cBhvr>
                                      <p:to>
                                        <p:strVal val="visible"/>
                                      </p:to>
                                    </p:set>
                                    <p:animEffect transition="in" filter="fade">
                                      <p:cBhvr>
                                        <p:cTn id="23" dur="500"/>
                                        <p:tgtEl>
                                          <p:spTgt spid="429123">
                                            <p:txEl>
                                              <p:pRg st="3" end="3"/>
                                            </p:txEl>
                                          </p:spTgt>
                                        </p:tgtEl>
                                      </p:cBhvr>
                                    </p:animEffect>
                                  </p:childTnLst>
                                </p:cTn>
                              </p:par>
                            </p:childTnLst>
                          </p:cTn>
                        </p:par>
                        <p:par>
                          <p:cTn id="24" fill="hold">
                            <p:stCondLst>
                              <p:cond delay="4500"/>
                            </p:stCondLst>
                            <p:childTnLst>
                              <p:par>
                                <p:cTn id="25" presetID="10" presetClass="exit" presetSubtype="0" fill="hold" grpId="1" nodeType="after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liennummernplatzhalter 7"/>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9E4C75-2592-4CA6-9817-0032B1B69C89}"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sp>
        <p:nvSpPr>
          <p:cNvPr id="429058" name="Rectangle 2"/>
          <p:cNvSpPr>
            <a:spLocks noGrp="1" noChangeArrowheads="1"/>
          </p:cNvSpPr>
          <p:nvPr>
            <p:ph type="title" sz="quarter"/>
          </p:nvPr>
        </p:nvSpPr>
        <p:spPr>
          <a:xfrm>
            <a:off x="250825" y="670214"/>
            <a:ext cx="3057525" cy="579438"/>
          </a:xfrm>
        </p:spPr>
        <p:txBody>
          <a:bodyPr/>
          <a:lstStyle/>
          <a:p>
            <a:r>
              <a:rPr lang="de-DE" altLang="de-DE" sz="2800" b="1" dirty="0"/>
              <a:t>Der Unterricht</a:t>
            </a:r>
          </a:p>
        </p:txBody>
      </p:sp>
      <p:pic>
        <p:nvPicPr>
          <p:cNvPr id="429111" name="Picture 5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29112" name="Text Box 56"/>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29123" name="Text Box 67"/>
          <p:cNvSpPr txBox="1">
            <a:spLocks noChangeArrowheads="1"/>
          </p:cNvSpPr>
          <p:nvPr/>
        </p:nvSpPr>
        <p:spPr bwMode="auto">
          <a:xfrm>
            <a:off x="249238" y="1286741"/>
            <a:ext cx="8709025" cy="289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defRPr>
                <a:solidFill>
                  <a:schemeClr val="tx1"/>
                </a:solidFill>
                <a:latin typeface="Arial" panose="020B0604020202020204" pitchFamily="34" charset="0"/>
              </a:defRPr>
            </a:lvl1pPr>
            <a:lvl2pPr marL="539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Unser Unterricht findet nach den gültigen Fragekatalogen der Bundes-Netz-Agentur (BNetzA) statt.</a:t>
            </a: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Unterricht findet jeweils Donnerstag von 19:00 Uhr und bis 21:00 Uhr statt.</a:t>
            </a: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Wir treffen uns hier im Schulraum der Stadtteilschule in Hamburg-Bramfeld, Bramfelder Dorfplatz 5.</a:t>
            </a:r>
          </a:p>
        </p:txBody>
      </p:sp>
      <p:sp>
        <p:nvSpPr>
          <p:cNvPr id="429127" name="Text Box 71"/>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F57BB3EA-654D-479C-B5F8-959F033F9AB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6D410606-57D4-45D7-B782-B6D39E46BF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77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9058"/>
                                        </p:tgtEl>
                                        <p:attrNameLst>
                                          <p:attrName>style.visibility</p:attrName>
                                        </p:attrNameLst>
                                      </p:cBhvr>
                                      <p:to>
                                        <p:strVal val="visible"/>
                                      </p:to>
                                    </p:set>
                                    <p:animEffect transition="in" filter="fade">
                                      <p:cBhvr>
                                        <p:cTn id="7" dur="500"/>
                                        <p:tgtEl>
                                          <p:spTgt spid="4290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29123">
                                            <p:txEl>
                                              <p:pRg st="1" end="1"/>
                                            </p:txEl>
                                          </p:spTgt>
                                        </p:tgtEl>
                                        <p:attrNameLst>
                                          <p:attrName>style.visibility</p:attrName>
                                        </p:attrNameLst>
                                      </p:cBhvr>
                                      <p:to>
                                        <p:strVal val="visible"/>
                                      </p:to>
                                    </p:set>
                                    <p:animEffect transition="in" filter="fade">
                                      <p:cBhvr>
                                        <p:cTn id="14" dur="500"/>
                                        <p:tgtEl>
                                          <p:spTgt spid="429123">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29123">
                                            <p:txEl>
                                              <p:pRg st="0" end="0"/>
                                            </p:txEl>
                                          </p:spTgt>
                                        </p:tgtEl>
                                        <p:attrNameLst>
                                          <p:attrName>style.visibility</p:attrName>
                                        </p:attrNameLst>
                                      </p:cBhvr>
                                      <p:to>
                                        <p:strVal val="visible"/>
                                      </p:to>
                                    </p:set>
                                    <p:animEffect transition="in" filter="fade">
                                      <p:cBhvr>
                                        <p:cTn id="18" dur="500"/>
                                        <p:tgtEl>
                                          <p:spTgt spid="429123">
                                            <p:txEl>
                                              <p:pRg st="0" end="0"/>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29123">
                                            <p:txEl>
                                              <p:pRg st="2" end="2"/>
                                            </p:txEl>
                                          </p:spTgt>
                                        </p:tgtEl>
                                        <p:attrNameLst>
                                          <p:attrName>style.visibility</p:attrName>
                                        </p:attrNameLst>
                                      </p:cBhvr>
                                      <p:to>
                                        <p:strVal val="visible"/>
                                      </p:to>
                                    </p:set>
                                    <p:animEffect transition="in" filter="fade">
                                      <p:cBhvr>
                                        <p:cTn id="22" dur="500"/>
                                        <p:tgtEl>
                                          <p:spTgt spid="429123">
                                            <p:txEl>
                                              <p:pRg st="2" end="2"/>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8" grpId="0"/>
      <p:bldP spid="11" grpId="0" animBg="1"/>
      <p:bldP spid="1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D7725-BC3B-408F-9BFD-9E9E9F83A829}"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339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339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3396" name="Text Box 4"/>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3398" name="Text Box 6"/>
          <p:cNvSpPr txBox="1">
            <a:spLocks noChangeArrowheads="1"/>
          </p:cNvSpPr>
          <p:nvPr/>
        </p:nvSpPr>
        <p:spPr bwMode="auto">
          <a:xfrm>
            <a:off x="252413" y="1286020"/>
            <a:ext cx="8891587"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defRPr>
                <a:solidFill>
                  <a:schemeClr val="tx1"/>
                </a:solidFill>
                <a:latin typeface="Arial" panose="020B0604020202020204" pitchFamily="34" charset="0"/>
              </a:defRPr>
            </a:lvl1pPr>
            <a:lvl2pPr marL="539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0" eaLnBrk="1" hangingPunct="1">
              <a:spcAft>
                <a:spcPct val="25000"/>
              </a:spcAft>
              <a:buClr>
                <a:srgbClr val="F82502"/>
              </a:buClr>
              <a:buFont typeface="Wingdings" panose="05000000000000000000" pitchFamily="2" charset="2"/>
              <a:buChar char="Ø"/>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Das Material der einzelnen Unterrichtsstunden stellen wir </a:t>
            </a:r>
            <a:r>
              <a:rPr lang="de-DE" altLang="de-DE" sz="2400" b="1" dirty="0">
                <a:solidFill>
                  <a:srgbClr val="000000"/>
                </a:solidFill>
              </a:rPr>
              <a:t>den Teilnehmern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 Internet </a:t>
            </a:r>
            <a:r>
              <a:rPr lang="de-DE" altLang="de-DE" sz="2400" b="1" dirty="0">
                <a:solidFill>
                  <a:srgbClr val="000000"/>
                </a:solidFill>
              </a:rPr>
              <a:t>auf unserer Homepage </a:t>
            </a:r>
            <a:b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www.amateurfunk-im-alstertal.de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einem geschützten Bereich zum Download zur Verfügung.</a:t>
            </a:r>
            <a:r>
              <a:rPr lang="de-DE" altLang="de-DE" sz="2400" b="1" dirty="0">
                <a:solidFill>
                  <a:srgbClr val="000000"/>
                </a:solidFill>
              </a:rPr>
              <a:t> </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lvl="0" eaLnBrk="1" hangingPunct="1">
              <a:spcAft>
                <a:spcPct val="25000"/>
              </a:spcAft>
              <a:buClr>
                <a:srgbClr val="F82502"/>
              </a:buClr>
              <a:buFont typeface="Wingdings" panose="05000000000000000000" pitchFamily="2" charset="2"/>
              <a:buChar char="Ø"/>
              <a:defRPr/>
            </a:pPr>
            <a:r>
              <a:rPr lang="de-DE" altLang="de-DE" sz="2400" b="1" dirty="0">
                <a:solidFill>
                  <a:srgbClr val="000000"/>
                </a:solidFill>
              </a:rPr>
              <a:t>Über den Ablauf der Anmeldung und den Download der Unterrichtsunterlagen informiert die Unterlage </a:t>
            </a:r>
            <a:br>
              <a:rPr lang="de-DE" altLang="de-DE" sz="2400" b="1" dirty="0">
                <a:solidFill>
                  <a:srgbClr val="000000"/>
                </a:solidFill>
              </a:rPr>
            </a:br>
            <a:r>
              <a:rPr lang="de-DE" altLang="de-DE" sz="2400" b="1" dirty="0">
                <a:solidFill>
                  <a:srgbClr val="000000"/>
                </a:solidFill>
              </a:rPr>
              <a:t>„UE00-03 Anmeldung Homepage“</a:t>
            </a:r>
          </a:p>
          <a:p>
            <a:pPr lvl="0" eaLnBrk="1" hangingPunct="1">
              <a:spcAft>
                <a:spcPct val="25000"/>
              </a:spcAft>
              <a:buClr>
                <a:srgbClr val="F82502"/>
              </a:buClr>
              <a:buFont typeface="Wingdings" panose="05000000000000000000" pitchFamily="2" charset="2"/>
              <a:buChar char="Ø"/>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Wir schalten die Unterlagen jeweils nach dem aktuellen Unterrichtsabend frei, worüber </a:t>
            </a:r>
            <a:r>
              <a:rPr lang="de-DE" altLang="de-DE" sz="2400" b="1" dirty="0">
                <a:solidFill>
                  <a:srgbClr val="000000"/>
                </a:solidFill>
              </a:rPr>
              <a:t>eine eMail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Teilnehmer entsprechend informiert.</a:t>
            </a:r>
          </a:p>
          <a:p>
            <a:pPr marL="360363" marR="0" lvl="0" indent="-360363" algn="l" defTabSz="914400" rtl="0" eaLnBrk="1" fontAlgn="base" latinLnBrk="0" hangingPunct="1">
              <a:lnSpc>
                <a:spcPct val="100000"/>
              </a:lnSpc>
              <a:spcBef>
                <a:spcPct val="0"/>
              </a:spcBef>
              <a:spcAft>
                <a:spcPct val="2500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Teilnehmer ohne PC stellen wir die jeweiligen Unterlagen gegen Aufpreis auch in Papierform zur Verfügung.</a:t>
            </a:r>
          </a:p>
        </p:txBody>
      </p:sp>
      <p:sp>
        <p:nvSpPr>
          <p:cNvPr id="443401" name="Text Box 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443404" name="Text Box 12"/>
          <p:cNvSpPr txBox="1">
            <a:spLocks noChangeArrowheads="1"/>
          </p:cNvSpPr>
          <p:nvPr/>
        </p:nvSpPr>
        <p:spPr bwMode="auto">
          <a:xfrm>
            <a:off x="246063" y="704418"/>
            <a:ext cx="81327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Unterrichtsunterlagen im Internet</a:t>
            </a:r>
          </a:p>
        </p:txBody>
      </p:sp>
      <p:sp>
        <p:nvSpPr>
          <p:cNvPr id="12" name="Oval 12">
            <a:extLst>
              <a:ext uri="{FF2B5EF4-FFF2-40B4-BE49-F238E27FC236}">
                <a16:creationId xmlns:a16="http://schemas.microsoft.com/office/drawing/2014/main" id="{8A8C6D69-1491-4044-8B1E-3CB71E0AEC1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E5019F6A-6F33-4349-95C3-BF2A83A92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61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3404"/>
                                        </p:tgtEl>
                                        <p:attrNameLst>
                                          <p:attrName>style.visibility</p:attrName>
                                        </p:attrNameLst>
                                      </p:cBhvr>
                                      <p:to>
                                        <p:strVal val="visible"/>
                                      </p:to>
                                    </p:set>
                                    <p:animEffect transition="in" filter="fade">
                                      <p:cBhvr>
                                        <p:cTn id="7" dur="500"/>
                                        <p:tgtEl>
                                          <p:spTgt spid="4434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43398">
                                            <p:txEl>
                                              <p:pRg st="0" end="0"/>
                                            </p:txEl>
                                          </p:spTgt>
                                        </p:tgtEl>
                                        <p:attrNameLst>
                                          <p:attrName>style.visibility</p:attrName>
                                        </p:attrNameLst>
                                      </p:cBhvr>
                                      <p:to>
                                        <p:strVal val="visible"/>
                                      </p:to>
                                    </p:set>
                                    <p:animEffect transition="in" filter="fade">
                                      <p:cBhvr>
                                        <p:cTn id="14" dur="500"/>
                                        <p:tgtEl>
                                          <p:spTgt spid="443398">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43398">
                                            <p:txEl>
                                              <p:pRg st="1" end="1"/>
                                            </p:txEl>
                                          </p:spTgt>
                                        </p:tgtEl>
                                        <p:attrNameLst>
                                          <p:attrName>style.visibility</p:attrName>
                                        </p:attrNameLst>
                                      </p:cBhvr>
                                      <p:to>
                                        <p:strVal val="visible"/>
                                      </p:to>
                                    </p:set>
                                    <p:animEffect transition="in" filter="fade">
                                      <p:cBhvr>
                                        <p:cTn id="18" dur="500"/>
                                        <p:tgtEl>
                                          <p:spTgt spid="443398">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43398">
                                            <p:txEl>
                                              <p:pRg st="2" end="2"/>
                                            </p:txEl>
                                          </p:spTgt>
                                        </p:tgtEl>
                                        <p:attrNameLst>
                                          <p:attrName>style.visibility</p:attrName>
                                        </p:attrNameLst>
                                      </p:cBhvr>
                                      <p:to>
                                        <p:strVal val="visible"/>
                                      </p:to>
                                    </p:set>
                                    <p:animEffect transition="in" filter="fade">
                                      <p:cBhvr>
                                        <p:cTn id="22" dur="500"/>
                                        <p:tgtEl>
                                          <p:spTgt spid="443398">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43398">
                                            <p:txEl>
                                              <p:pRg st="3" end="3"/>
                                            </p:txEl>
                                          </p:spTgt>
                                        </p:tgtEl>
                                        <p:attrNameLst>
                                          <p:attrName>style.visibility</p:attrName>
                                        </p:attrNameLst>
                                      </p:cBhvr>
                                      <p:to>
                                        <p:strVal val="visible"/>
                                      </p:to>
                                    </p:set>
                                    <p:animEffect transition="in" filter="fade">
                                      <p:cBhvr>
                                        <p:cTn id="26" dur="500"/>
                                        <p:tgtEl>
                                          <p:spTgt spid="443398">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04" grpId="0"/>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42AE7-7243-4DC6-8B70-07311F7028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441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441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4420" name="Text Box 4"/>
          <p:cNvSpPr txBox="1">
            <a:spLocks noChangeArrowheads="1"/>
          </p:cNvSpPr>
          <p:nvPr/>
        </p:nvSpPr>
        <p:spPr bwMode="auto">
          <a:xfrm>
            <a:off x="250825" y="1273175"/>
            <a:ext cx="8629650"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Hier im Raum ist freie</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Platzwahl.</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einen ungestörten Unterricht ist es notwendig,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daß</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Ihr pünktlich zum Unterricht erscheint.</a:t>
            </a: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Solltet Ihr nicht kommen können wäre eine entsprechende Nachricht sinnvoll:</a:t>
            </a:r>
          </a:p>
          <a:p>
            <a:pPr marL="814388" lvl="3" indent="-357188" eaLnBrk="1" hangingPunct="1">
              <a:spcBef>
                <a:spcPts val="0"/>
              </a:spcBef>
              <a:buClr>
                <a:srgbClr val="F82502"/>
              </a:buClr>
              <a:buFont typeface="Wingdings" panose="05000000000000000000" pitchFamily="2" charset="2"/>
              <a:buChar char="§"/>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SMS oder Anruf an 0170 / 16 85 164</a:t>
            </a:r>
          </a:p>
          <a:p>
            <a:pPr marL="814388" lvl="3" indent="-357188" eaLnBrk="1" hangingPunct="1">
              <a:spcBef>
                <a:spcPts val="0"/>
              </a:spcBef>
              <a:buClr>
                <a:srgbClr val="F82502"/>
              </a:buClr>
              <a:buFont typeface="Wingdings" panose="05000000000000000000" pitchFamily="2" charset="2"/>
              <a:buChar char="§"/>
              <a:defRPr/>
            </a:pPr>
            <a:r>
              <a:rPr lang="de-DE" altLang="de-DE" sz="2400" b="1" dirty="0">
                <a:solidFill>
                  <a:srgbClr val="000000"/>
                </a:solidFill>
              </a:rPr>
              <a:t>eMail an </a:t>
            </a:r>
            <a:r>
              <a:rPr lang="de-DE" altLang="de-DE" sz="2400" b="1" dirty="0">
                <a:solidFill>
                  <a:srgbClr val="000000"/>
                </a:solidFill>
                <a:hlinkClick r:id="rId4"/>
              </a:rPr>
              <a:t>DF7HD@darc.de</a:t>
            </a:r>
            <a:r>
              <a:rPr lang="de-DE" altLang="de-DE" sz="2400" b="1" dirty="0">
                <a:solidFill>
                  <a:srgbClr val="000000"/>
                </a:solidFill>
              </a:rPr>
              <a:t> </a:t>
            </a:r>
            <a:br>
              <a:rPr lang="de-DE" altLang="de-DE" sz="2400" b="1" dirty="0">
                <a:solidFill>
                  <a:srgbClr val="000000"/>
                </a:solidFill>
              </a:rPr>
            </a:br>
            <a:r>
              <a:rPr lang="de-DE" altLang="de-DE" sz="2400" b="1" dirty="0">
                <a:solidFill>
                  <a:srgbClr val="000000"/>
                </a:solidFill>
              </a:rPr>
              <a:t>(bis 16:00 Uhr am Unterrichtstag)</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57188" marR="0" lvl="1"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Sollte der Fall eintreten,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daß</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Ihr den Kursus nicht fortsetzen könnt oder wollt, sprecht uns bitte rechtzeitig an. Wir finden dann</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eine Lösung.</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442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4424"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Oval 12">
            <a:extLst>
              <a:ext uri="{FF2B5EF4-FFF2-40B4-BE49-F238E27FC236}">
                <a16:creationId xmlns:a16="http://schemas.microsoft.com/office/drawing/2014/main" id="{A90DFF8F-B795-42F3-84B1-D53D837758A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40E89025-9032-4295-94BB-307BD20D76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6193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4420">
                                            <p:txEl>
                                              <p:pRg st="0" end="0"/>
                                            </p:txEl>
                                          </p:spTgt>
                                        </p:tgtEl>
                                        <p:attrNameLst>
                                          <p:attrName>style.visibility</p:attrName>
                                        </p:attrNameLst>
                                      </p:cBhvr>
                                      <p:to>
                                        <p:strVal val="visible"/>
                                      </p:to>
                                    </p:set>
                                    <p:animEffect transition="in" filter="fade">
                                      <p:cBhvr>
                                        <p:cTn id="7" dur="500"/>
                                        <p:tgtEl>
                                          <p:spTgt spid="44442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44420">
                                            <p:txEl>
                                              <p:pRg st="1" end="1"/>
                                            </p:txEl>
                                          </p:spTgt>
                                        </p:tgtEl>
                                        <p:attrNameLst>
                                          <p:attrName>style.visibility</p:attrName>
                                        </p:attrNameLst>
                                      </p:cBhvr>
                                      <p:to>
                                        <p:strVal val="visible"/>
                                      </p:to>
                                    </p:set>
                                    <p:animEffect transition="in" filter="fade">
                                      <p:cBhvr>
                                        <p:cTn id="14" dur="500"/>
                                        <p:tgtEl>
                                          <p:spTgt spid="444420">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44420">
                                            <p:txEl>
                                              <p:pRg st="2" end="2"/>
                                            </p:txEl>
                                          </p:spTgt>
                                        </p:tgtEl>
                                        <p:attrNameLst>
                                          <p:attrName>style.visibility</p:attrName>
                                        </p:attrNameLst>
                                      </p:cBhvr>
                                      <p:to>
                                        <p:strVal val="visible"/>
                                      </p:to>
                                    </p:set>
                                    <p:animEffect transition="in" filter="fade">
                                      <p:cBhvr>
                                        <p:cTn id="18" dur="500"/>
                                        <p:tgtEl>
                                          <p:spTgt spid="444420">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44420">
                                            <p:txEl>
                                              <p:pRg st="3" end="3"/>
                                            </p:txEl>
                                          </p:spTgt>
                                        </p:tgtEl>
                                        <p:attrNameLst>
                                          <p:attrName>style.visibility</p:attrName>
                                        </p:attrNameLst>
                                      </p:cBhvr>
                                      <p:to>
                                        <p:strVal val="visible"/>
                                      </p:to>
                                    </p:set>
                                    <p:animEffect transition="in" filter="fade">
                                      <p:cBhvr>
                                        <p:cTn id="22" dur="500"/>
                                        <p:tgtEl>
                                          <p:spTgt spid="444420">
                                            <p:txEl>
                                              <p:pRg st="3" end="3"/>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44420">
                                            <p:txEl>
                                              <p:pRg st="4" end="4"/>
                                            </p:txEl>
                                          </p:spTgt>
                                        </p:tgtEl>
                                        <p:attrNameLst>
                                          <p:attrName>style.visibility</p:attrName>
                                        </p:attrNameLst>
                                      </p:cBhvr>
                                      <p:to>
                                        <p:strVal val="visible"/>
                                      </p:to>
                                    </p:set>
                                    <p:animEffect transition="in" filter="fade">
                                      <p:cBhvr>
                                        <p:cTn id="26" dur="500"/>
                                        <p:tgtEl>
                                          <p:spTgt spid="444420">
                                            <p:txEl>
                                              <p:pRg st="4" end="4"/>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444420">
                                            <p:txEl>
                                              <p:pRg st="5" end="5"/>
                                            </p:txEl>
                                          </p:spTgt>
                                        </p:tgtEl>
                                        <p:attrNameLst>
                                          <p:attrName>style.visibility</p:attrName>
                                        </p:attrNameLst>
                                      </p:cBhvr>
                                      <p:to>
                                        <p:strVal val="visible"/>
                                      </p:to>
                                    </p:set>
                                    <p:animEffect transition="in" filter="fade">
                                      <p:cBhvr>
                                        <p:cTn id="30" dur="500"/>
                                        <p:tgtEl>
                                          <p:spTgt spid="444420">
                                            <p:txEl>
                                              <p:pRg st="5" end="5"/>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5A756F-469B-4A99-BB3B-B51A3B897B0B}"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60450"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6045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60453"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0454" name="Text Box 6"/>
          <p:cNvSpPr txBox="1">
            <a:spLocks noChangeArrowheads="1"/>
          </p:cNvSpPr>
          <p:nvPr/>
        </p:nvSpPr>
        <p:spPr bwMode="auto">
          <a:xfrm>
            <a:off x="258763" y="1017588"/>
            <a:ext cx="86344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69875" marR="0" lvl="0" indent="-2698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60455" name="Text Box 7"/>
          <p:cNvSpPr txBox="1">
            <a:spLocks noChangeArrowheads="1"/>
          </p:cNvSpPr>
          <p:nvPr/>
        </p:nvSpPr>
        <p:spPr bwMode="auto">
          <a:xfrm>
            <a:off x="1397000" y="423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0456" name="Text Box 8"/>
          <p:cNvSpPr txBox="1">
            <a:spLocks noChangeArrowheads="1"/>
          </p:cNvSpPr>
          <p:nvPr/>
        </p:nvSpPr>
        <p:spPr bwMode="auto">
          <a:xfrm>
            <a:off x="230188" y="2738534"/>
            <a:ext cx="86550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4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Kursuskosten</a:t>
            </a:r>
            <a:endPar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60461" name="Text Box 13"/>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3" name="Oval 12">
            <a:extLst>
              <a:ext uri="{FF2B5EF4-FFF2-40B4-BE49-F238E27FC236}">
                <a16:creationId xmlns:a16="http://schemas.microsoft.com/office/drawing/2014/main" id="{B600C974-B4C9-481E-A1B9-B13EECD713FC}"/>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7D9CD85D-F9D0-4A75-BBCD-114E076A74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996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0456"/>
                                        </p:tgtEl>
                                        <p:attrNameLst>
                                          <p:attrName>style.visibility</p:attrName>
                                        </p:attrNameLst>
                                      </p:cBhvr>
                                      <p:to>
                                        <p:strVal val="visible"/>
                                      </p:to>
                                    </p:set>
                                    <p:animEffect transition="in" filter="fade">
                                      <p:cBhvr>
                                        <p:cTn id="7" dur="500"/>
                                        <p:tgtEl>
                                          <p:spTgt spid="3604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6" grpId="0"/>
      <p:bldP spid="13" grpId="0" animBg="1"/>
      <p:bldP spid="13"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CDDA87-A8EB-4BD9-A13A-C0B99BB8CE3D}"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50483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0483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04836" name="Text Box 4"/>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4837" name="Rectangle 5"/>
          <p:cNvSpPr>
            <a:spLocks noChangeArrowheads="1"/>
          </p:cNvSpPr>
          <p:nvPr/>
        </p:nvSpPr>
        <p:spPr bwMode="auto">
          <a:xfrm>
            <a:off x="250825" y="1289195"/>
            <a:ext cx="8893175" cy="53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Wir als Eure Lehrer sind Mitglieder des DARC. </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Als ausbildender Ortsverband hoffen wir natürlich auf Eure Bereitschaft, Mitglied in unserem Club zu werden und uns und unser bzw. zukünftig auch Euer Hobby so zu unterstützen.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Mitgliedschaft im DARC ist aber </a:t>
            </a:r>
            <a:r>
              <a:rPr kumimoji="0" lang="de-DE" altLang="de-DE" sz="24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keine Voraussetzung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die Kursteilnahme, wirkt sich aber auf die Kursgebühr aus.</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FF0000"/>
                </a:solidFill>
              </a:rPr>
              <a:t>Das Ausfüllen bzw. Unterschreiben der Anmeldung und der Einverständniserklärung zu unserer Datenschutz-erklärung ist dagegen Voraussetzung für eine Kursteilnahme. </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Darüber informiert Euch die übergebene Information.</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4838" name="Text Box 6"/>
          <p:cNvSpPr txBox="1">
            <a:spLocks noChangeArrowheads="1"/>
          </p:cNvSpPr>
          <p:nvPr/>
        </p:nvSpPr>
        <p:spPr bwMode="auto">
          <a:xfrm>
            <a:off x="250825" y="706005"/>
            <a:ext cx="3143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Kursusgebühr</a:t>
            </a:r>
            <a:endPar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4839" name="Text Box 7"/>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2" name="Oval 12">
            <a:extLst>
              <a:ext uri="{FF2B5EF4-FFF2-40B4-BE49-F238E27FC236}">
                <a16:creationId xmlns:a16="http://schemas.microsoft.com/office/drawing/2014/main" id="{145C5132-3752-40EF-BE07-C940EC12AFD8}"/>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08BC5B6D-ED42-494E-A8E9-97A1F1E104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981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4838"/>
                                        </p:tgtEl>
                                        <p:attrNameLst>
                                          <p:attrName>style.visibility</p:attrName>
                                        </p:attrNameLst>
                                      </p:cBhvr>
                                      <p:to>
                                        <p:strVal val="visible"/>
                                      </p:to>
                                    </p:set>
                                    <p:animEffect transition="in" filter="fade">
                                      <p:cBhvr>
                                        <p:cTn id="7" dur="500"/>
                                        <p:tgtEl>
                                          <p:spTgt spid="5048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504837">
                                            <p:txEl>
                                              <p:pRg st="0" end="0"/>
                                            </p:txEl>
                                          </p:spTgt>
                                        </p:tgtEl>
                                        <p:attrNameLst>
                                          <p:attrName>style.visibility</p:attrName>
                                        </p:attrNameLst>
                                      </p:cBhvr>
                                      <p:to>
                                        <p:strVal val="visible"/>
                                      </p:to>
                                    </p:set>
                                    <p:animEffect transition="in" filter="fade">
                                      <p:cBhvr>
                                        <p:cTn id="14" dur="500"/>
                                        <p:tgtEl>
                                          <p:spTgt spid="504837">
                                            <p:txEl>
                                              <p:pRg st="0" end="0"/>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504837">
                                            <p:txEl>
                                              <p:pRg st="1" end="1"/>
                                            </p:txEl>
                                          </p:spTgt>
                                        </p:tgtEl>
                                        <p:attrNameLst>
                                          <p:attrName>style.visibility</p:attrName>
                                        </p:attrNameLst>
                                      </p:cBhvr>
                                      <p:to>
                                        <p:strVal val="visible"/>
                                      </p:to>
                                    </p:set>
                                    <p:animEffect transition="in" filter="fade">
                                      <p:cBhvr>
                                        <p:cTn id="18" dur="500"/>
                                        <p:tgtEl>
                                          <p:spTgt spid="504837">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504837">
                                            <p:txEl>
                                              <p:pRg st="2" end="2"/>
                                            </p:txEl>
                                          </p:spTgt>
                                        </p:tgtEl>
                                        <p:attrNameLst>
                                          <p:attrName>style.visibility</p:attrName>
                                        </p:attrNameLst>
                                      </p:cBhvr>
                                      <p:to>
                                        <p:strVal val="visible"/>
                                      </p:to>
                                    </p:set>
                                    <p:animEffect transition="in" filter="fade">
                                      <p:cBhvr>
                                        <p:cTn id="22" dur="500"/>
                                        <p:tgtEl>
                                          <p:spTgt spid="504837">
                                            <p:txEl>
                                              <p:pRg st="2" end="2"/>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504837">
                                            <p:txEl>
                                              <p:pRg st="3" end="3"/>
                                            </p:txEl>
                                          </p:spTgt>
                                        </p:tgtEl>
                                        <p:attrNameLst>
                                          <p:attrName>style.visibility</p:attrName>
                                        </p:attrNameLst>
                                      </p:cBhvr>
                                      <p:to>
                                        <p:strVal val="visible"/>
                                      </p:to>
                                    </p:set>
                                    <p:animEffect transition="in" filter="fade">
                                      <p:cBhvr>
                                        <p:cTn id="26" dur="500"/>
                                        <p:tgtEl>
                                          <p:spTgt spid="504837">
                                            <p:txEl>
                                              <p:pRg st="3" end="3"/>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504837">
                                            <p:txEl>
                                              <p:pRg st="4" end="4"/>
                                            </p:txEl>
                                          </p:spTgt>
                                        </p:tgtEl>
                                        <p:attrNameLst>
                                          <p:attrName>style.visibility</p:attrName>
                                        </p:attrNameLst>
                                      </p:cBhvr>
                                      <p:to>
                                        <p:strVal val="visible"/>
                                      </p:to>
                                    </p:set>
                                    <p:animEffect transition="in" filter="fade">
                                      <p:cBhvr>
                                        <p:cTn id="30" dur="500"/>
                                        <p:tgtEl>
                                          <p:spTgt spid="504837">
                                            <p:txEl>
                                              <p:pRg st="4" end="4"/>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8" grpId="0"/>
      <p:bldP spid="12" grpId="0" animBg="1"/>
      <p:bldP spid="1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8B4253-8255-4842-B519-996472659E30}"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3008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3008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30084" name="Text Box 4"/>
          <p:cNvSpPr txBox="1">
            <a:spLocks noChangeArrowheads="1"/>
          </p:cNvSpPr>
          <p:nvPr/>
        </p:nvSpPr>
        <p:spPr bwMode="auto">
          <a:xfrm>
            <a:off x="166688" y="1412776"/>
            <a:ext cx="42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087" name="Text Box 7"/>
          <p:cNvSpPr txBox="1">
            <a:spLocks noChangeArrowheads="1"/>
          </p:cNvSpPr>
          <p:nvPr/>
        </p:nvSpPr>
        <p:spPr bwMode="auto">
          <a:xfrm>
            <a:off x="247650" y="1270000"/>
            <a:ext cx="8680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Gebühr für diesen Vorbereitungskurs</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beträgt:</a:t>
            </a:r>
          </a:p>
          <a:p>
            <a:pPr marL="357188" marR="0" lvl="0" indent="-357188"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0099" name="Text Box 19"/>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7" name="Oval 12">
            <a:extLst>
              <a:ext uri="{FF2B5EF4-FFF2-40B4-BE49-F238E27FC236}">
                <a16:creationId xmlns:a16="http://schemas.microsoft.com/office/drawing/2014/main" id="{A32077C1-0597-4458-91D3-E44A69D493D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9" name="Picture 45" descr="Weiter">
            <a:extLst>
              <a:ext uri="{FF2B5EF4-FFF2-40B4-BE49-F238E27FC236}">
                <a16:creationId xmlns:a16="http://schemas.microsoft.com/office/drawing/2014/main" id="{0E1121D0-40CD-406A-BDB0-C92A6B2D58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a:extLst>
              <a:ext uri="{FF2B5EF4-FFF2-40B4-BE49-F238E27FC236}">
                <a16:creationId xmlns:a16="http://schemas.microsoft.com/office/drawing/2014/main" id="{6ADDA205-732A-C58A-9063-E098BE009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792" y="3797974"/>
            <a:ext cx="6978723" cy="645918"/>
          </a:xfrm>
          <a:prstGeom prst="rect">
            <a:avLst/>
          </a:prstGeom>
        </p:spPr>
      </p:pic>
      <p:pic>
        <p:nvPicPr>
          <p:cNvPr id="11" name="Grafik 10">
            <a:extLst>
              <a:ext uri="{FF2B5EF4-FFF2-40B4-BE49-F238E27FC236}">
                <a16:creationId xmlns:a16="http://schemas.microsoft.com/office/drawing/2014/main" id="{5F94429E-7C41-4BEF-0087-E76521A9F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793" y="3077894"/>
            <a:ext cx="6978731" cy="645919"/>
          </a:xfrm>
          <a:prstGeom prst="rect">
            <a:avLst/>
          </a:prstGeom>
        </p:spPr>
      </p:pic>
      <p:pic>
        <p:nvPicPr>
          <p:cNvPr id="13" name="Grafik 12" descr="Ein Bild, das Text, Screenshot, Schrift, Reihe enthält.&#10;&#10;KI-generierte Inhalte können fehlerhaft sein.">
            <a:extLst>
              <a:ext uri="{FF2B5EF4-FFF2-40B4-BE49-F238E27FC236}">
                <a16:creationId xmlns:a16="http://schemas.microsoft.com/office/drawing/2014/main" id="{EFAD2414-A6E5-24D8-39C9-D11E82B2D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794" y="1765920"/>
            <a:ext cx="6978731" cy="1239520"/>
          </a:xfrm>
          <a:prstGeom prst="rect">
            <a:avLst/>
          </a:prstGeom>
        </p:spPr>
      </p:pic>
      <p:sp>
        <p:nvSpPr>
          <p:cNvPr id="15" name="Textfeld 14">
            <a:extLst>
              <a:ext uri="{FF2B5EF4-FFF2-40B4-BE49-F238E27FC236}">
                <a16:creationId xmlns:a16="http://schemas.microsoft.com/office/drawing/2014/main" id="{727A54A5-8C67-8608-E5C8-60B5634CC7E4}"/>
              </a:ext>
            </a:extLst>
          </p:cNvPr>
          <p:cNvSpPr txBox="1"/>
          <p:nvPr/>
        </p:nvSpPr>
        <p:spPr>
          <a:xfrm>
            <a:off x="247650" y="4437112"/>
            <a:ext cx="8724900" cy="2323713"/>
          </a:xfrm>
          <a:prstGeom prst="rect">
            <a:avLst/>
          </a:prstGeom>
          <a:noFill/>
        </p:spPr>
        <p:txBody>
          <a:bodyPr wrap="square">
            <a:spAutoFit/>
          </a:bodyPr>
          <a:lstStyle/>
          <a:p>
            <a:pPr marL="355600" indent="-355600">
              <a:spcAft>
                <a:spcPts val="600"/>
              </a:spcAft>
              <a:buClr>
                <a:srgbClr val="FF0000"/>
              </a:buClr>
              <a:buFont typeface="Wingdings" panose="05000000000000000000" pitchFamily="2" charset="2"/>
              <a:buChar char="Ø"/>
            </a:pPr>
            <a:r>
              <a:rPr lang="de-DE" sz="2800" b="1" dirty="0"/>
              <a:t>Diese Gebühr ist spätestens bis zum vierten Unterrichtsabend auf unser Konto zu überweisen.</a:t>
            </a:r>
          </a:p>
          <a:p>
            <a:pPr marL="355600" indent="-355600">
              <a:spcAft>
                <a:spcPts val="600"/>
              </a:spcAft>
              <a:buClr>
                <a:srgbClr val="FF0000"/>
              </a:buClr>
              <a:buFont typeface="Wingdings" panose="05000000000000000000" pitchFamily="2" charset="2"/>
              <a:buChar char="Ø"/>
            </a:pPr>
            <a:r>
              <a:rPr lang="de-DE" sz="2800" b="1" dirty="0"/>
              <a:t>Das heißt, </a:t>
            </a:r>
            <a:r>
              <a:rPr lang="de-DE" sz="2800" b="1" dirty="0" err="1"/>
              <a:t>daß</a:t>
            </a:r>
            <a:r>
              <a:rPr lang="de-DE" sz="2800" b="1" dirty="0"/>
              <a:t> Ihr drei Unterrichtsabende schnuppern könnt.</a:t>
            </a:r>
          </a:p>
        </p:txBody>
      </p:sp>
    </p:spTree>
    <p:extLst>
      <p:ext uri="{BB962C8B-B14F-4D97-AF65-F5344CB8AC3E}">
        <p14:creationId xmlns:p14="http://schemas.microsoft.com/office/powerpoint/2010/main" val="3131944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30087"/>
                                        </p:tgtEl>
                                        <p:attrNameLst>
                                          <p:attrName>style.visibility</p:attrName>
                                        </p:attrNameLst>
                                      </p:cBhvr>
                                      <p:to>
                                        <p:strVal val="visible"/>
                                      </p:to>
                                    </p:set>
                                    <p:animEffect transition="in" filter="fade">
                                      <p:cBhvr>
                                        <p:cTn id="7" dur="500"/>
                                        <p:tgtEl>
                                          <p:spTgt spid="43008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7" grpId="0"/>
      <p:bldP spid="17" grpId="0" animBg="1"/>
      <p:bldP spid="1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C6F174-C7D8-4961-BD33-844D8B6BC2D4}"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50210"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5021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50214" name="Rectangle 6"/>
          <p:cNvSpPr>
            <a:spLocks noChangeArrowheads="1"/>
          </p:cNvSpPr>
          <p:nvPr/>
        </p:nvSpPr>
        <p:spPr bwMode="auto">
          <a:xfrm>
            <a:off x="250825" y="1276350"/>
            <a:ext cx="8621713" cy="343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Ihr wollt in den DARC e.V. eintreten?</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Kein Problem. </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Das notwendige Formular für den Beitritt oder die Gastmitgliedschaft halten wir bereit.</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Wir leiten diese</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dann an die Zentrale in Baunatal weiter.</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Von dort erhaltet Ihr dann eine entsprechende Beitragsrechnung.</a:t>
            </a:r>
          </a:p>
          <a:p>
            <a:pPr marL="0" marR="0" lvl="0" indent="0" algn="l" defTabSz="914400" rtl="0" eaLnBrk="1" fontAlgn="base" latinLnBrk="0" hangingPunct="1">
              <a:lnSpc>
                <a:spcPct val="100000"/>
              </a:lnSpc>
              <a:spcBef>
                <a:spcPts val="600"/>
              </a:spcBef>
              <a:spcAft>
                <a:spcPct val="0"/>
              </a:spcAft>
              <a:buClr>
                <a:srgbClr val="F82502"/>
              </a:buClr>
              <a:buSzTx/>
              <a:tabLst/>
              <a:defRPr/>
            </a:pPr>
            <a:endParaRPr kumimoji="0" lang="de-DE" alt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0220" name="Text Box 12"/>
          <p:cNvSpPr txBox="1">
            <a:spLocks noChangeArrowheads="1"/>
          </p:cNvSpPr>
          <p:nvPr/>
        </p:nvSpPr>
        <p:spPr bwMode="auto">
          <a:xfrm>
            <a:off x="160338" y="2419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0226" name="Text Box 18"/>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2B8A00A7-BF97-4F44-B508-56F3EF70781D}"/>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1B9842A9-7899-4D3A-9576-8617696D5E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869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50214">
                                            <p:txEl>
                                              <p:pRg st="0" end="0"/>
                                            </p:txEl>
                                          </p:spTgt>
                                        </p:tgtEl>
                                        <p:attrNameLst>
                                          <p:attrName>style.visibility</p:attrName>
                                        </p:attrNameLst>
                                      </p:cBhvr>
                                      <p:to>
                                        <p:strVal val="visible"/>
                                      </p:to>
                                    </p:set>
                                    <p:animEffect transition="in" filter="fade">
                                      <p:cBhvr>
                                        <p:cTn id="7" dur="500"/>
                                        <p:tgtEl>
                                          <p:spTgt spid="3502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50214">
                                            <p:txEl>
                                              <p:pRg st="1" end="1"/>
                                            </p:txEl>
                                          </p:spTgt>
                                        </p:tgtEl>
                                        <p:attrNameLst>
                                          <p:attrName>style.visibility</p:attrName>
                                        </p:attrNameLst>
                                      </p:cBhvr>
                                      <p:to>
                                        <p:strVal val="visible"/>
                                      </p:to>
                                    </p:set>
                                    <p:animEffect transition="in" filter="fade">
                                      <p:cBhvr>
                                        <p:cTn id="14" dur="500"/>
                                        <p:tgtEl>
                                          <p:spTgt spid="350214">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50214">
                                            <p:txEl>
                                              <p:pRg st="2" end="2"/>
                                            </p:txEl>
                                          </p:spTgt>
                                        </p:tgtEl>
                                        <p:attrNameLst>
                                          <p:attrName>style.visibility</p:attrName>
                                        </p:attrNameLst>
                                      </p:cBhvr>
                                      <p:to>
                                        <p:strVal val="visible"/>
                                      </p:to>
                                    </p:set>
                                    <p:animEffect transition="in" filter="fade">
                                      <p:cBhvr>
                                        <p:cTn id="18" dur="500"/>
                                        <p:tgtEl>
                                          <p:spTgt spid="350214">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50214">
                                            <p:txEl>
                                              <p:pRg st="3" end="3"/>
                                            </p:txEl>
                                          </p:spTgt>
                                        </p:tgtEl>
                                        <p:attrNameLst>
                                          <p:attrName>style.visibility</p:attrName>
                                        </p:attrNameLst>
                                      </p:cBhvr>
                                      <p:to>
                                        <p:strVal val="visible"/>
                                      </p:to>
                                    </p:set>
                                    <p:animEffect transition="in" filter="fade">
                                      <p:cBhvr>
                                        <p:cTn id="22" dur="500"/>
                                        <p:tgtEl>
                                          <p:spTgt spid="350214">
                                            <p:txEl>
                                              <p:pRg st="3" end="3"/>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350214">
                                            <p:txEl>
                                              <p:pRg st="4" end="4"/>
                                            </p:txEl>
                                          </p:spTgt>
                                        </p:tgtEl>
                                        <p:attrNameLst>
                                          <p:attrName>style.visibility</p:attrName>
                                        </p:attrNameLst>
                                      </p:cBhvr>
                                      <p:to>
                                        <p:strVal val="visible"/>
                                      </p:to>
                                    </p:set>
                                    <p:animEffect transition="in" filter="fade">
                                      <p:cBhvr>
                                        <p:cTn id="26" dur="500"/>
                                        <p:tgtEl>
                                          <p:spTgt spid="350214">
                                            <p:txEl>
                                              <p:pRg st="4" end="4"/>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5B0B7B-A249-4CEA-8FDF-8096E44A6E72}"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54272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4272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42724" name="Rectangle 4"/>
          <p:cNvSpPr>
            <a:spLocks noChangeArrowheads="1"/>
          </p:cNvSpPr>
          <p:nvPr/>
        </p:nvSpPr>
        <p:spPr bwMode="auto">
          <a:xfrm>
            <a:off x="250825" y="1276350"/>
            <a:ext cx="8621713" cy="301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Anschaffung </a:t>
            </a: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von Unterrichtsbüchern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muß</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der Teilnehmer für sich selber entscheiden.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Die Bestellung kann über uns erfolgen.</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Anfallende Prüfungs- und Zulassungsgebühren, die die Behörde erhebt, sind nicht in der </a:t>
            </a:r>
            <a:r>
              <a:rPr lang="de-DE" altLang="de-DE" sz="2400" b="1" dirty="0" err="1">
                <a:solidFill>
                  <a:srgbClr val="000000"/>
                </a:solidFill>
              </a:rPr>
              <a:t>Kursusgebühr</a:t>
            </a:r>
            <a:r>
              <a:rPr lang="de-DE" altLang="de-DE" sz="2400" b="1" dirty="0">
                <a:solidFill>
                  <a:srgbClr val="000000"/>
                </a:solidFill>
              </a:rPr>
              <a: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enthalten.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Auf diese Gebühren kommen wir später zurück.</a:t>
            </a:r>
            <a:r>
              <a:rPr kumimoji="0" lang="de-DE" alt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42725" name="Text Box 5"/>
          <p:cNvSpPr txBox="1">
            <a:spLocks noChangeArrowheads="1"/>
          </p:cNvSpPr>
          <p:nvPr/>
        </p:nvSpPr>
        <p:spPr bwMode="auto">
          <a:xfrm>
            <a:off x="160338" y="2419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6" name="Text Box 6"/>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DCAB4EF0-CF22-4F8B-BB77-5B263A02AF6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ED2E8262-06E0-4593-A2A7-51EED20EC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096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42724">
                                            <p:txEl>
                                              <p:pRg st="0" end="0"/>
                                            </p:txEl>
                                          </p:spTgt>
                                        </p:tgtEl>
                                        <p:attrNameLst>
                                          <p:attrName>style.visibility</p:attrName>
                                        </p:attrNameLst>
                                      </p:cBhvr>
                                      <p:to>
                                        <p:strVal val="visible"/>
                                      </p:to>
                                    </p:set>
                                    <p:animEffect transition="in" filter="fade">
                                      <p:cBhvr>
                                        <p:cTn id="7" dur="500"/>
                                        <p:tgtEl>
                                          <p:spTgt spid="5427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2724">
                                            <p:txEl>
                                              <p:pRg st="1" end="1"/>
                                            </p:txEl>
                                          </p:spTgt>
                                        </p:tgtEl>
                                        <p:attrNameLst>
                                          <p:attrName>style.visibility</p:attrName>
                                        </p:attrNameLst>
                                      </p:cBhvr>
                                      <p:to>
                                        <p:strVal val="visible"/>
                                      </p:to>
                                    </p:set>
                                    <p:animEffect transition="in" filter="fade">
                                      <p:cBhvr>
                                        <p:cTn id="11" dur="500"/>
                                        <p:tgtEl>
                                          <p:spTgt spid="54272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542724">
                                            <p:txEl>
                                              <p:pRg st="2" end="2"/>
                                            </p:txEl>
                                          </p:spTgt>
                                        </p:tgtEl>
                                        <p:attrNameLst>
                                          <p:attrName>style.visibility</p:attrName>
                                        </p:attrNameLst>
                                      </p:cBhvr>
                                      <p:to>
                                        <p:strVal val="visible"/>
                                      </p:to>
                                    </p:set>
                                    <p:animEffect transition="in" filter="fade">
                                      <p:cBhvr>
                                        <p:cTn id="18" dur="500"/>
                                        <p:tgtEl>
                                          <p:spTgt spid="542724">
                                            <p:txEl>
                                              <p:pRg st="2" end="2"/>
                                            </p:txEl>
                                          </p:spTgt>
                                        </p:tgtEl>
                                      </p:cBhvr>
                                    </p:animEffect>
                                  </p:childTnLst>
                                </p:cTn>
                              </p:par>
                            </p:childTnLst>
                          </p:cTn>
                        </p:par>
                        <p:par>
                          <p:cTn id="19" fill="hold" nodeType="afterGroup">
                            <p:stCondLst>
                              <p:cond delay="2000"/>
                            </p:stCondLst>
                            <p:childTnLst>
                              <p:par>
                                <p:cTn id="20" presetID="10" presetClass="entr" presetSubtype="0" fill="hold" nodeType="afterEffect">
                                  <p:stCondLst>
                                    <p:cond delay="500"/>
                                  </p:stCondLst>
                                  <p:childTnLst>
                                    <p:set>
                                      <p:cBhvr>
                                        <p:cTn id="21" dur="1" fill="hold">
                                          <p:stCondLst>
                                            <p:cond delay="0"/>
                                          </p:stCondLst>
                                        </p:cTn>
                                        <p:tgtEl>
                                          <p:spTgt spid="542724">
                                            <p:txEl>
                                              <p:pRg st="3" end="3"/>
                                            </p:txEl>
                                          </p:spTgt>
                                        </p:tgtEl>
                                        <p:attrNameLst>
                                          <p:attrName>style.visibility</p:attrName>
                                        </p:attrNameLst>
                                      </p:cBhvr>
                                      <p:to>
                                        <p:strVal val="visible"/>
                                      </p:to>
                                    </p:set>
                                    <p:animEffect transition="in" filter="fade">
                                      <p:cBhvr>
                                        <p:cTn id="22" dur="500"/>
                                        <p:tgtEl>
                                          <p:spTgt spid="542724">
                                            <p:txEl>
                                              <p:pRg st="3" end="3"/>
                                            </p:txEl>
                                          </p:spTgt>
                                        </p:tgtEl>
                                      </p:cBhvr>
                                    </p:animEffect>
                                  </p:childTnLst>
                                </p:cTn>
                              </p:par>
                            </p:childTnLst>
                          </p:cTn>
                        </p:par>
                        <p:par>
                          <p:cTn id="23" fill="hold">
                            <p:stCondLst>
                              <p:cond delay="3000"/>
                            </p:stCondLst>
                            <p:childTnLst>
                              <p:par>
                                <p:cTn id="24" presetID="10" presetClass="exit" presetSubtype="0" fill="hold" grpId="1" nodeType="after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5B0B7B-A249-4CEA-8FDF-8096E44A6E72}"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54272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4272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42725" name="Text Box 5"/>
          <p:cNvSpPr txBox="1">
            <a:spLocks noChangeArrowheads="1"/>
          </p:cNvSpPr>
          <p:nvPr/>
        </p:nvSpPr>
        <p:spPr bwMode="auto">
          <a:xfrm>
            <a:off x="160338" y="2419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6" name="Text Box 6"/>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1" name="Oval 12">
            <a:extLst>
              <a:ext uri="{FF2B5EF4-FFF2-40B4-BE49-F238E27FC236}">
                <a16:creationId xmlns:a16="http://schemas.microsoft.com/office/drawing/2014/main" id="{DCAB4EF0-CF22-4F8B-BB77-5B263A02AF6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ED2E8262-06E0-4593-A2A7-51EED20EC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BDCF5CA0-4316-4FFD-95CA-057E44FB73EF}"/>
              </a:ext>
            </a:extLst>
          </p:cNvPr>
          <p:cNvSpPr txBox="1"/>
          <p:nvPr/>
        </p:nvSpPr>
        <p:spPr>
          <a:xfrm>
            <a:off x="2051253" y="2852738"/>
            <a:ext cx="5077031" cy="769441"/>
          </a:xfrm>
          <a:prstGeom prst="rect">
            <a:avLst/>
          </a:prstGeom>
          <a:noFill/>
        </p:spPr>
        <p:txBody>
          <a:bodyPr wrap="none" rtlCol="0">
            <a:spAutoFit/>
          </a:bodyPr>
          <a:lstStyle/>
          <a:p>
            <a:r>
              <a:rPr lang="de-DE" sz="4400" b="1" dirty="0"/>
              <a:t>Unterrichtsbücher</a:t>
            </a:r>
          </a:p>
        </p:txBody>
      </p:sp>
    </p:spTree>
    <p:extLst>
      <p:ext uri="{BB962C8B-B14F-4D97-AF65-F5344CB8AC3E}">
        <p14:creationId xmlns:p14="http://schemas.microsoft.com/office/powerpoint/2010/main" val="2608613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03235C-EB27-4A20-B4E1-5517CC6CAA2D}"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032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032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0325" name="Text Box 5"/>
          <p:cNvSpPr txBox="1">
            <a:spLocks noChangeArrowheads="1"/>
          </p:cNvSpPr>
          <p:nvPr/>
        </p:nvSpPr>
        <p:spPr bwMode="auto">
          <a:xfrm>
            <a:off x="3779912" y="2559606"/>
            <a:ext cx="42402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12</a:t>
            </a: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DARC-Verlag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oder Kostenlos online als PDF-Format bei der BNetzA</a:t>
            </a:r>
            <a:endPar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0326" name="Rectangle 6"/>
          <p:cNvSpPr>
            <a:spLocks noChangeArrowheads="1"/>
          </p:cNvSpPr>
          <p:nvPr/>
        </p:nvSpPr>
        <p:spPr bwMode="auto">
          <a:xfrm>
            <a:off x="250825" y="1271588"/>
            <a:ext cx="8682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Fragenkatalog </a:t>
            </a:r>
            <a:r>
              <a:rPr lang="de-DE" altLang="de-DE" sz="2400" b="1" dirty="0">
                <a:solidFill>
                  <a:srgbClr val="0000FF"/>
                </a:solidFill>
              </a:rPr>
              <a:t> Für die N, E und A-Lizenz</a:t>
            </a:r>
            <a:endPar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440331" name="Text Box 11"/>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4" name="Oval 12">
            <a:extLst>
              <a:ext uri="{FF2B5EF4-FFF2-40B4-BE49-F238E27FC236}">
                <a16:creationId xmlns:a16="http://schemas.microsoft.com/office/drawing/2014/main" id="{7B044946-A117-48B8-8F37-EC0A41888B4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000E7FE5-8435-4851-A560-C927391B9F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7AD27E56-B4F8-77B7-0A8E-8A026BF7E9E4}"/>
              </a:ext>
            </a:extLst>
          </p:cNvPr>
          <p:cNvPicPr>
            <a:picLocks noChangeAspect="1"/>
          </p:cNvPicPr>
          <p:nvPr/>
        </p:nvPicPr>
        <p:blipFill>
          <a:blip r:embed="rId5"/>
          <a:stretch>
            <a:fillRect/>
          </a:stretch>
        </p:blipFill>
        <p:spPr>
          <a:xfrm>
            <a:off x="127606" y="1878194"/>
            <a:ext cx="3684329" cy="4317479"/>
          </a:xfrm>
          <a:prstGeom prst="rect">
            <a:avLst/>
          </a:prstGeom>
        </p:spPr>
      </p:pic>
    </p:spTree>
    <p:extLst>
      <p:ext uri="{BB962C8B-B14F-4D97-AF65-F5344CB8AC3E}">
        <p14:creationId xmlns:p14="http://schemas.microsoft.com/office/powerpoint/2010/main" val="589938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0326"/>
                                        </p:tgtEl>
                                        <p:attrNameLst>
                                          <p:attrName>style.visibility</p:attrName>
                                        </p:attrNameLst>
                                      </p:cBhvr>
                                      <p:to>
                                        <p:strVal val="visible"/>
                                      </p:to>
                                    </p:set>
                                    <p:animEffect transition="in" filter="fade">
                                      <p:cBhvr>
                                        <p:cTn id="7" dur="500"/>
                                        <p:tgtEl>
                                          <p:spTgt spid="4403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0325"/>
                                        </p:tgtEl>
                                        <p:attrNameLst>
                                          <p:attrName>style.visibility</p:attrName>
                                        </p:attrNameLst>
                                      </p:cBhvr>
                                      <p:to>
                                        <p:strVal val="visible"/>
                                      </p:to>
                                    </p:set>
                                    <p:animEffect transition="in" filter="fade">
                                      <p:cBhvr>
                                        <p:cTn id="13" dur="500"/>
                                        <p:tgtEl>
                                          <p:spTgt spid="440325"/>
                                        </p:tgtEl>
                                      </p:cBhvr>
                                    </p:animEffect>
                                  </p:childTnLst>
                                </p:cTn>
                              </p:par>
                            </p:childTnLst>
                          </p:cTn>
                        </p:par>
                        <p:par>
                          <p:cTn id="14" fill="hold">
                            <p:stCondLst>
                              <p:cond delay="500"/>
                            </p:stCondLst>
                            <p:childTnLst>
                              <p:par>
                                <p:cTn id="15" presetID="10" presetClass="exit" presetSubtype="0" fill="hold" grpId="1" nodeType="after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5" grpId="0"/>
      <p:bldP spid="440326" grpId="0"/>
      <p:bldP spid="14" grpId="0" animBg="1"/>
      <p:bldP spid="1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15CC0A-0D0E-40E9-9C23-F5889F36CBFC}"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9424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9424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94248" name="Text Box 8"/>
          <p:cNvSpPr txBox="1">
            <a:spLocks noChangeArrowheads="1"/>
          </p:cNvSpPr>
          <p:nvPr/>
        </p:nvSpPr>
        <p:spPr bwMode="auto">
          <a:xfrm>
            <a:off x="3517900" y="5235922"/>
            <a:ext cx="54768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34</a:t>
            </a: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DARC-Verlag</a:t>
            </a:r>
            <a:endPar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4250" name="Rectangle 10"/>
          <p:cNvSpPr>
            <a:spLocks noChangeArrowheads="1"/>
          </p:cNvSpPr>
          <p:nvPr/>
        </p:nvSpPr>
        <p:spPr bwMode="auto">
          <a:xfrm>
            <a:off x="250825" y="1271588"/>
            <a:ext cx="863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„Amateurfunklehrgang Technik Klasse N“ </a:t>
            </a:r>
          </a:p>
        </p:txBody>
      </p:sp>
      <p:sp>
        <p:nvSpPr>
          <p:cNvPr id="394251" name="Text Box 11"/>
          <p:cNvSpPr txBox="1">
            <a:spLocks noChangeArrowheads="1"/>
          </p:cNvSpPr>
          <p:nvPr/>
        </p:nvSpPr>
        <p:spPr bwMode="auto">
          <a:xfrm>
            <a:off x="3425825" y="1861372"/>
            <a:ext cx="54848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Dieses Buch vermittelt die Grundlagen zum Bereich Technik der Klasse N</a:t>
            </a:r>
          </a:p>
        </p:txBody>
      </p:sp>
      <p:sp>
        <p:nvSpPr>
          <p:cNvPr id="394255" name="Text Box 15"/>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3" name="Oval 12">
            <a:extLst>
              <a:ext uri="{FF2B5EF4-FFF2-40B4-BE49-F238E27FC236}">
                <a16:creationId xmlns:a16="http://schemas.microsoft.com/office/drawing/2014/main" id="{7A60D1F4-8CE5-4151-BB36-16533A074648}"/>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7FD0636E-D6CF-42E9-82D2-474FD253BB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3AB23707-1C9A-6416-E411-CB189505D4DB}"/>
              </a:ext>
            </a:extLst>
          </p:cNvPr>
          <p:cNvPicPr>
            <a:picLocks noChangeAspect="1"/>
          </p:cNvPicPr>
          <p:nvPr/>
        </p:nvPicPr>
        <p:blipFill>
          <a:blip r:embed="rId5"/>
          <a:stretch>
            <a:fillRect/>
          </a:stretch>
        </p:blipFill>
        <p:spPr>
          <a:xfrm>
            <a:off x="226992" y="2132856"/>
            <a:ext cx="3116311" cy="3757000"/>
          </a:xfrm>
          <a:prstGeom prst="rect">
            <a:avLst/>
          </a:prstGeom>
        </p:spPr>
      </p:pic>
    </p:spTree>
    <p:extLst>
      <p:ext uri="{BB962C8B-B14F-4D97-AF65-F5344CB8AC3E}">
        <p14:creationId xmlns:p14="http://schemas.microsoft.com/office/powerpoint/2010/main" val="1083486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4250"/>
                                        </p:tgtEl>
                                        <p:attrNameLst>
                                          <p:attrName>style.visibility</p:attrName>
                                        </p:attrNameLst>
                                      </p:cBhvr>
                                      <p:to>
                                        <p:strVal val="visible"/>
                                      </p:to>
                                    </p:set>
                                    <p:animEffect transition="in" filter="fade">
                                      <p:cBhvr>
                                        <p:cTn id="7" dur="500"/>
                                        <p:tgtEl>
                                          <p:spTgt spid="3942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4251"/>
                                        </p:tgtEl>
                                        <p:attrNameLst>
                                          <p:attrName>style.visibility</p:attrName>
                                        </p:attrNameLst>
                                      </p:cBhvr>
                                      <p:to>
                                        <p:strVal val="visible"/>
                                      </p:to>
                                    </p:set>
                                    <p:animEffect transition="in" filter="fade">
                                      <p:cBhvr>
                                        <p:cTn id="13" dur="500"/>
                                        <p:tgtEl>
                                          <p:spTgt spid="3942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4248"/>
                                        </p:tgtEl>
                                        <p:attrNameLst>
                                          <p:attrName>style.visibility</p:attrName>
                                        </p:attrNameLst>
                                      </p:cBhvr>
                                      <p:to>
                                        <p:strVal val="visible"/>
                                      </p:to>
                                    </p:set>
                                    <p:animEffect transition="in" filter="fade">
                                      <p:cBhvr>
                                        <p:cTn id="16" dur="500"/>
                                        <p:tgtEl>
                                          <p:spTgt spid="39424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8" grpId="0"/>
      <p:bldP spid="394250" grpId="0"/>
      <p:bldP spid="394251" grpId="0"/>
      <p:bldP spid="13" grpId="0" animBg="1"/>
      <p:bldP spid="13"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C3AEA5-C941-43CB-9E7A-F04BCFF0B92A}"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79906"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79907"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79915" name="Text Box 11"/>
          <p:cNvSpPr txBox="1">
            <a:spLocks noChangeArrowheads="1"/>
          </p:cNvSpPr>
          <p:nvPr/>
        </p:nvSpPr>
        <p:spPr bwMode="auto">
          <a:xfrm>
            <a:off x="3517900" y="5224339"/>
            <a:ext cx="54165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49</a:t>
            </a: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dirty="0">
                <a:solidFill>
                  <a:srgbClr val="000000"/>
                </a:solidFill>
              </a:rPr>
              <a:t>DARC-Verlag</a:t>
            </a:r>
            <a:endPar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79918" name="Text Box 14"/>
          <p:cNvSpPr txBox="1">
            <a:spLocks noChangeArrowheads="1"/>
          </p:cNvSpPr>
          <p:nvPr/>
        </p:nvSpPr>
        <p:spPr bwMode="auto">
          <a:xfrm>
            <a:off x="3517900" y="1916832"/>
            <a:ext cx="53927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Dieses Buch </a:t>
            </a:r>
            <a:r>
              <a:rPr lang="de-DE" altLang="de-DE" sz="2400" b="1" dirty="0">
                <a:solidFill>
                  <a:srgbClr val="000000"/>
                </a:solidFill>
              </a:rPr>
              <a:t>ist eher ein Nachschlagewerk für den Bereich Technik.</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379922" name="Text Box 18"/>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3" name="Oval 12">
            <a:extLst>
              <a:ext uri="{FF2B5EF4-FFF2-40B4-BE49-F238E27FC236}">
                <a16:creationId xmlns:a16="http://schemas.microsoft.com/office/drawing/2014/main" id="{3B91016E-9BF9-4366-AE33-CA79B2C3B2BB}"/>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361C4174-D4BB-49C3-8C49-4D64641FB4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F3A23E88-44A4-66ED-2E9F-CF304BCF5816}"/>
              </a:ext>
            </a:extLst>
          </p:cNvPr>
          <p:cNvPicPr>
            <a:picLocks noChangeAspect="1"/>
          </p:cNvPicPr>
          <p:nvPr/>
        </p:nvPicPr>
        <p:blipFill>
          <a:blip r:embed="rId5"/>
          <a:stretch>
            <a:fillRect/>
          </a:stretch>
        </p:blipFill>
        <p:spPr>
          <a:xfrm>
            <a:off x="250825" y="1916832"/>
            <a:ext cx="3159375" cy="3953838"/>
          </a:xfrm>
          <a:prstGeom prst="rect">
            <a:avLst/>
          </a:prstGeom>
        </p:spPr>
      </p:pic>
    </p:spTree>
    <p:extLst>
      <p:ext uri="{BB962C8B-B14F-4D97-AF65-F5344CB8AC3E}">
        <p14:creationId xmlns:p14="http://schemas.microsoft.com/office/powerpoint/2010/main" val="1955351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9918"/>
                                        </p:tgtEl>
                                        <p:attrNameLst>
                                          <p:attrName>style.visibility</p:attrName>
                                        </p:attrNameLst>
                                      </p:cBhvr>
                                      <p:to>
                                        <p:strVal val="visible"/>
                                      </p:to>
                                    </p:set>
                                    <p:animEffect transition="in" filter="fade">
                                      <p:cBhvr>
                                        <p:cTn id="10" dur="500"/>
                                        <p:tgtEl>
                                          <p:spTgt spid="3799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9915"/>
                                        </p:tgtEl>
                                        <p:attrNameLst>
                                          <p:attrName>style.visibility</p:attrName>
                                        </p:attrNameLst>
                                      </p:cBhvr>
                                      <p:to>
                                        <p:strVal val="visible"/>
                                      </p:to>
                                    </p:set>
                                    <p:animEffect transition="in" filter="fade">
                                      <p:cBhvr>
                                        <p:cTn id="13" dur="500"/>
                                        <p:tgtEl>
                                          <p:spTgt spid="379915"/>
                                        </p:tgtEl>
                                      </p:cBhvr>
                                    </p:animEffect>
                                  </p:childTnLst>
                                </p:cTn>
                              </p:par>
                            </p:childTnLst>
                          </p:cTn>
                        </p:par>
                        <p:par>
                          <p:cTn id="14" fill="hold">
                            <p:stCondLst>
                              <p:cond delay="500"/>
                            </p:stCondLst>
                            <p:childTnLst>
                              <p:par>
                                <p:cTn id="15" presetID="10" presetClass="exit" presetSubtype="0" fill="hold" grpId="1" nodeType="after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5" grpId="0"/>
      <p:bldP spid="379918" grpId="0"/>
      <p:bldP spid="13" grpId="0" animBg="1"/>
      <p:bldP spid="13"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7FF7C2-A671-49AC-A95E-C4C3C6FBF3C6}"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80930"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8093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80938" name="Text Box 10"/>
          <p:cNvSpPr txBox="1">
            <a:spLocks noChangeArrowheads="1"/>
          </p:cNvSpPr>
          <p:nvPr/>
        </p:nvSpPr>
        <p:spPr bwMode="auto">
          <a:xfrm>
            <a:off x="3517900" y="5238830"/>
            <a:ext cx="5626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ltLang="de-DE" sz="1800" b="1" noProof="0" dirty="0">
                <a:solidFill>
                  <a:srgbClr val="000000"/>
                </a:solidFill>
              </a:rPr>
              <a:t>39</a:t>
            </a: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Herausgeber: </a:t>
            </a:r>
            <a:r>
              <a:rPr lang="de-DE" altLang="de-DE" sz="1800" b="1" dirty="0">
                <a:solidFill>
                  <a:srgbClr val="000000"/>
                </a:solidFill>
              </a:rPr>
              <a:t>Frank </a:t>
            </a:r>
            <a:r>
              <a:rPr lang="de-DE" altLang="de-DE" sz="1800" b="1" dirty="0" err="1">
                <a:solidFill>
                  <a:srgbClr val="000000"/>
                </a:solidFill>
              </a:rPr>
              <a:t>Sichla</a:t>
            </a:r>
            <a:r>
              <a:rPr lang="de-DE" altLang="de-DE" sz="1800" b="1" dirty="0">
                <a:solidFill>
                  <a:srgbClr val="000000"/>
                </a:solidFill>
              </a:rPr>
              <a:t> / DL7VFS</a:t>
            </a:r>
            <a:endPar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80939" name="Rectangle 11"/>
          <p:cNvSpPr>
            <a:spLocks noChangeArrowheads="1"/>
          </p:cNvSpPr>
          <p:nvPr/>
        </p:nvSpPr>
        <p:spPr bwMode="auto">
          <a:xfrm>
            <a:off x="250825" y="1271588"/>
            <a:ext cx="8570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82502"/>
              </a:buClr>
              <a:buSzTx/>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380940" name="Text Box 12"/>
          <p:cNvSpPr txBox="1">
            <a:spLocks noChangeArrowheads="1"/>
          </p:cNvSpPr>
          <p:nvPr/>
        </p:nvSpPr>
        <p:spPr bwMode="auto">
          <a:xfrm>
            <a:off x="3517900" y="1844824"/>
            <a:ext cx="5392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Dieses Buch vermittelt das Wissen </a:t>
            </a:r>
            <a:r>
              <a:rPr lang="de-DE" altLang="de-DE" sz="2400" b="1" dirty="0">
                <a:solidFill>
                  <a:srgbClr val="000000"/>
                </a:solidFill>
              </a:rPr>
              <a:t>für die Klasse N</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80944" name="Text Box 16"/>
          <p:cNvSpPr txBox="1">
            <a:spLocks noChangeArrowheads="1"/>
          </p:cNvSpPr>
          <p:nvPr/>
        </p:nvSpPr>
        <p:spPr bwMode="auto">
          <a:xfrm>
            <a:off x="755650" y="71438"/>
            <a:ext cx="2762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UE01 Unsere Ausbildung</a:t>
            </a:r>
          </a:p>
        </p:txBody>
      </p:sp>
      <p:sp>
        <p:nvSpPr>
          <p:cNvPr id="13" name="Oval 12">
            <a:extLst>
              <a:ext uri="{FF2B5EF4-FFF2-40B4-BE49-F238E27FC236}">
                <a16:creationId xmlns:a16="http://schemas.microsoft.com/office/drawing/2014/main" id="{CC765F17-FA7E-4892-8C0B-F5DA5E45F69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095EE8DF-7DF8-4C1A-B3A9-978CBEDEE4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388B553C-7206-9DFF-F7F1-8AC15A949BE3}"/>
              </a:ext>
            </a:extLst>
          </p:cNvPr>
          <p:cNvPicPr>
            <a:picLocks noChangeAspect="1"/>
          </p:cNvPicPr>
          <p:nvPr/>
        </p:nvPicPr>
        <p:blipFill>
          <a:blip r:embed="rId5"/>
          <a:stretch>
            <a:fillRect/>
          </a:stretch>
        </p:blipFill>
        <p:spPr>
          <a:xfrm>
            <a:off x="172343" y="1844824"/>
            <a:ext cx="3167507" cy="4339795"/>
          </a:xfrm>
          <a:prstGeom prst="rect">
            <a:avLst/>
          </a:prstGeom>
        </p:spPr>
      </p:pic>
    </p:spTree>
    <p:extLst>
      <p:ext uri="{BB962C8B-B14F-4D97-AF65-F5344CB8AC3E}">
        <p14:creationId xmlns:p14="http://schemas.microsoft.com/office/powerpoint/2010/main" val="809567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0939"/>
                                        </p:tgtEl>
                                        <p:attrNameLst>
                                          <p:attrName>style.visibility</p:attrName>
                                        </p:attrNameLst>
                                      </p:cBhvr>
                                      <p:to>
                                        <p:strVal val="visible"/>
                                      </p:to>
                                    </p:set>
                                    <p:animEffect transition="in" filter="fade">
                                      <p:cBhvr>
                                        <p:cTn id="7" dur="500"/>
                                        <p:tgtEl>
                                          <p:spTgt spid="3809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80940">
                                            <p:txEl>
                                              <p:pRg st="0" end="0"/>
                                            </p:txEl>
                                          </p:spTgt>
                                        </p:tgtEl>
                                        <p:attrNameLst>
                                          <p:attrName>style.visibility</p:attrName>
                                        </p:attrNameLst>
                                      </p:cBhvr>
                                      <p:to>
                                        <p:strVal val="visible"/>
                                      </p:to>
                                    </p:set>
                                    <p:animEffect transition="in" filter="fade">
                                      <p:cBhvr>
                                        <p:cTn id="13" dur="500"/>
                                        <p:tgtEl>
                                          <p:spTgt spid="380940">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0938"/>
                                        </p:tgtEl>
                                        <p:attrNameLst>
                                          <p:attrName>style.visibility</p:attrName>
                                        </p:attrNameLst>
                                      </p:cBhvr>
                                      <p:to>
                                        <p:strVal val="visible"/>
                                      </p:to>
                                    </p:set>
                                    <p:animEffect transition="in" filter="fade">
                                      <p:cBhvr>
                                        <p:cTn id="16" dur="500"/>
                                        <p:tgtEl>
                                          <p:spTgt spid="38093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8" grpId="0"/>
      <p:bldP spid="380939" grpId="0"/>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D7725-BC3B-408F-9BFD-9E9E9F83A829}"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339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339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3396" name="Text Box 4"/>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3398" name="Text Box 6"/>
          <p:cNvSpPr txBox="1">
            <a:spLocks noChangeArrowheads="1"/>
          </p:cNvSpPr>
          <p:nvPr/>
        </p:nvSpPr>
        <p:spPr bwMode="auto">
          <a:xfrm>
            <a:off x="252413" y="1296411"/>
            <a:ext cx="860406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0363" indent="-360363">
              <a:defRPr>
                <a:solidFill>
                  <a:schemeClr val="tx1"/>
                </a:solidFill>
                <a:latin typeface="Arial" panose="020B0604020202020204" pitchFamily="34" charset="0"/>
              </a:defRPr>
            </a:lvl1pPr>
            <a:lvl2pPr marL="53975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60363" marR="0" lvl="0" indent="-360363" algn="l" defTabSz="914400" rtl="0" eaLnBrk="1" fontAlgn="base" latinLnBrk="0" hangingPunct="1">
              <a:lnSpc>
                <a:spcPct val="100000"/>
              </a:lnSpc>
              <a:spcBef>
                <a:spcPct val="0"/>
              </a:spcBef>
              <a:spcAft>
                <a:spcPct val="2500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Zum Informationsmaterial gehört die </a:t>
            </a:r>
            <a:r>
              <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Anmeldung zum Lizenzkursus</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in welches die persönlichen Daten eingetragen werden.</a:t>
            </a:r>
          </a:p>
          <a:p>
            <a:pPr marL="360363" marR="0" lvl="0" indent="-360363" algn="l" defTabSz="914400" rtl="0" eaLnBrk="1" fontAlgn="base" latinLnBrk="0" hangingPunct="1">
              <a:lnSpc>
                <a:spcPct val="100000"/>
              </a:lnSpc>
              <a:spcBef>
                <a:spcPct val="0"/>
              </a:spcBef>
              <a:spcAft>
                <a:spcPct val="25000"/>
              </a:spcAft>
              <a:buClr>
                <a:srgbClr val="F82502"/>
              </a:buClr>
              <a:buSzTx/>
              <a:buFont typeface="Wingdings" panose="05000000000000000000" pitchFamily="2" charset="2"/>
              <a:buChar char="Ø"/>
              <a:tabLst/>
              <a:defRPr/>
            </a:pPr>
            <a:r>
              <a:rPr lang="de-DE" altLang="de-DE" sz="2400" b="1" baseline="0" dirty="0">
                <a:solidFill>
                  <a:srgbClr val="000000"/>
                </a:solidFill>
              </a:rPr>
              <a:t>Diese</a:t>
            </a:r>
            <a:r>
              <a:rPr lang="de-DE" altLang="de-DE" sz="2400" b="1" dirty="0">
                <a:solidFill>
                  <a:srgbClr val="000000"/>
                </a:solidFill>
              </a:rPr>
              <a:t> Daten benötigen wir für die Dauer des Kurses, um Euch mit aktuellen Mitteilungen und Informationen sowie Freigabe der Unterrichtsunterlagen im Internet jederzeit versorgen zu können, bzw. die buchhalterischen Unterlagen zu erstellen.</a:t>
            </a:r>
          </a:p>
          <a:p>
            <a:pPr marL="360363" marR="0" lvl="0" indent="-360363" algn="l" defTabSz="914400" rtl="0" eaLnBrk="1" fontAlgn="base" latinLnBrk="0" hangingPunct="1">
              <a:lnSpc>
                <a:spcPct val="100000"/>
              </a:lnSpc>
              <a:spcBef>
                <a:spcPct val="0"/>
              </a:spcBef>
              <a:spcAft>
                <a:spcPct val="25000"/>
              </a:spcAft>
              <a:buClr>
                <a:srgbClr val="F82502"/>
              </a:buClr>
              <a:buSzTx/>
              <a:buFont typeface="Wingdings" panose="05000000000000000000" pitchFamily="2" charset="2"/>
              <a:buChar char="Ø"/>
              <a:tabLst/>
              <a:defRPr/>
            </a:pPr>
            <a:r>
              <a:rPr lang="de-DE" altLang="de-DE" sz="2400" b="1" dirty="0">
                <a:solidFill>
                  <a:srgbClr val="000000"/>
                </a:solidFill>
              </a:rPr>
              <a:t>Außerdem ist die </a:t>
            </a:r>
            <a:r>
              <a:rPr lang="de-DE" altLang="de-DE" sz="2400" b="1" dirty="0">
                <a:solidFill>
                  <a:srgbClr val="0000FF"/>
                </a:solidFill>
              </a:rPr>
              <a:t>Datenschutzerklärung Ausbildung </a:t>
            </a:r>
            <a:r>
              <a:rPr lang="de-DE" altLang="de-DE" sz="2400" b="1" dirty="0">
                <a:solidFill>
                  <a:srgbClr val="000000"/>
                </a:solidFill>
              </a:rPr>
              <a:t>unseres OV beigefügt.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Bitte die Erklärung </a:t>
            </a:r>
            <a:r>
              <a:rPr kumimoji="0" lang="de-DE" altLang="de-DE" sz="24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durchlesen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un</a:t>
            </a:r>
            <a:r>
              <a:rPr lang="de-DE" altLang="de-DE" sz="2400" b="1" dirty="0">
                <a:solidFill>
                  <a:srgbClr val="000000"/>
                </a:solidFill>
              </a:rPr>
              <a:t>d </a:t>
            </a:r>
            <a:r>
              <a:rPr lang="de-DE" altLang="de-DE" sz="2400" b="1" u="sng" dirty="0">
                <a:solidFill>
                  <a:srgbClr val="000000"/>
                </a:solidFill>
              </a:rPr>
              <a:t>unterschreiben</a:t>
            </a:r>
            <a:r>
              <a:rPr lang="de-DE" altLang="de-DE" sz="2400" b="1" dirty="0">
                <a:solidFill>
                  <a:srgbClr val="000000"/>
                </a:solidFill>
              </a:rPr>
              <a:t>.</a:t>
            </a:r>
          </a:p>
          <a:p>
            <a:pPr marL="360363" marR="0" lvl="0" indent="-360363" algn="l" defTabSz="914400" rtl="0" eaLnBrk="1" fontAlgn="base" latinLnBrk="0" hangingPunct="1">
              <a:lnSpc>
                <a:spcPct val="100000"/>
              </a:lnSpc>
              <a:spcBef>
                <a:spcPct val="0"/>
              </a:spcBef>
              <a:spcAft>
                <a:spcPct val="2500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Ohne diese unterschriebenen Formulare ist eine Teilnahme an unserem Lehrgang nicht möglich!</a:t>
            </a:r>
          </a:p>
          <a:p>
            <a:pPr marL="0" marR="0" lvl="0" indent="0" algn="l" defTabSz="914400" rtl="0" eaLnBrk="1" fontAlgn="base" latinLnBrk="0" hangingPunct="1">
              <a:lnSpc>
                <a:spcPct val="100000"/>
              </a:lnSpc>
              <a:spcBef>
                <a:spcPct val="0"/>
              </a:spcBef>
              <a:spcAft>
                <a:spcPct val="25000"/>
              </a:spcAft>
              <a:buClr>
                <a:srgbClr val="F82502"/>
              </a:buClr>
              <a:buSzTx/>
              <a:tabLst/>
              <a:defRPr/>
            </a:pPr>
            <a:endParaRPr kumimoji="0" lang="de-DE" altLang="de-DE" sz="2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443401"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443404" name="Text Box 12"/>
          <p:cNvSpPr txBox="1">
            <a:spLocks noChangeArrowheads="1"/>
          </p:cNvSpPr>
          <p:nvPr/>
        </p:nvSpPr>
        <p:spPr bwMode="auto">
          <a:xfrm>
            <a:off x="246063" y="698422"/>
            <a:ext cx="81327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Datenschutzerklärung E13</a:t>
            </a:r>
          </a:p>
        </p:txBody>
      </p:sp>
      <p:sp>
        <p:nvSpPr>
          <p:cNvPr id="12" name="Oval 12">
            <a:extLst>
              <a:ext uri="{FF2B5EF4-FFF2-40B4-BE49-F238E27FC236}">
                <a16:creationId xmlns:a16="http://schemas.microsoft.com/office/drawing/2014/main" id="{8A8C6D69-1491-4044-8B1E-3CB71E0AEC1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E5019F6A-6F33-4349-95C3-BF2A83A92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379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3404"/>
                                        </p:tgtEl>
                                        <p:attrNameLst>
                                          <p:attrName>style.visibility</p:attrName>
                                        </p:attrNameLst>
                                      </p:cBhvr>
                                      <p:to>
                                        <p:strVal val="visible"/>
                                      </p:to>
                                    </p:set>
                                    <p:animEffect transition="in" filter="fade">
                                      <p:cBhvr>
                                        <p:cTn id="7" dur="500"/>
                                        <p:tgtEl>
                                          <p:spTgt spid="4434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43398">
                                            <p:txEl>
                                              <p:pRg st="0" end="0"/>
                                            </p:txEl>
                                          </p:spTgt>
                                        </p:tgtEl>
                                        <p:attrNameLst>
                                          <p:attrName>style.visibility</p:attrName>
                                        </p:attrNameLst>
                                      </p:cBhvr>
                                      <p:to>
                                        <p:strVal val="visible"/>
                                      </p:to>
                                    </p:set>
                                    <p:animEffect transition="in" filter="fade">
                                      <p:cBhvr>
                                        <p:cTn id="14" dur="500"/>
                                        <p:tgtEl>
                                          <p:spTgt spid="443398">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43398">
                                            <p:txEl>
                                              <p:pRg st="1" end="1"/>
                                            </p:txEl>
                                          </p:spTgt>
                                        </p:tgtEl>
                                        <p:attrNameLst>
                                          <p:attrName>style.visibility</p:attrName>
                                        </p:attrNameLst>
                                      </p:cBhvr>
                                      <p:to>
                                        <p:strVal val="visible"/>
                                      </p:to>
                                    </p:set>
                                    <p:animEffect transition="in" filter="fade">
                                      <p:cBhvr>
                                        <p:cTn id="18" dur="500"/>
                                        <p:tgtEl>
                                          <p:spTgt spid="443398">
                                            <p:txEl>
                                              <p:pRg st="1" end="1"/>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43398">
                                            <p:txEl>
                                              <p:pRg st="2" end="2"/>
                                            </p:txEl>
                                          </p:spTgt>
                                        </p:tgtEl>
                                        <p:attrNameLst>
                                          <p:attrName>style.visibility</p:attrName>
                                        </p:attrNameLst>
                                      </p:cBhvr>
                                      <p:to>
                                        <p:strVal val="visible"/>
                                      </p:to>
                                    </p:set>
                                    <p:animEffect transition="in" filter="fade">
                                      <p:cBhvr>
                                        <p:cTn id="22" dur="500"/>
                                        <p:tgtEl>
                                          <p:spTgt spid="443398">
                                            <p:txEl>
                                              <p:pRg st="2" end="2"/>
                                            </p:txEl>
                                          </p:spTgt>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43398">
                                            <p:txEl>
                                              <p:pRg st="3" end="3"/>
                                            </p:txEl>
                                          </p:spTgt>
                                        </p:tgtEl>
                                        <p:attrNameLst>
                                          <p:attrName>style.visibility</p:attrName>
                                        </p:attrNameLst>
                                      </p:cBhvr>
                                      <p:to>
                                        <p:strVal val="visible"/>
                                      </p:to>
                                    </p:set>
                                    <p:animEffect transition="in" filter="fade">
                                      <p:cBhvr>
                                        <p:cTn id="26" dur="500"/>
                                        <p:tgtEl>
                                          <p:spTgt spid="443398">
                                            <p:txEl>
                                              <p:pRg st="3" end="3"/>
                                            </p:txEl>
                                          </p:spTgt>
                                        </p:tgtEl>
                                      </p:cBhvr>
                                    </p:animEffect>
                                  </p:childTnLst>
                                </p:cTn>
                              </p:par>
                            </p:childTnLst>
                          </p:cTn>
                        </p:par>
                        <p:par>
                          <p:cTn id="27" fill="hold">
                            <p:stCondLst>
                              <p:cond delay="4500"/>
                            </p:stCondLst>
                            <p:childTnLst>
                              <p:par>
                                <p:cTn id="28" presetID="10" presetClass="exit" presetSubtype="0" fill="hold" grpId="1" nodeType="after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04" grpId="0"/>
      <p:bldP spid="12" grpId="0" animBg="1"/>
      <p:bldP spid="12"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EAB6-BE88-48B2-8AD5-2902437AAD09}"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95266"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95267"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95269" name="Rectangle 5"/>
          <p:cNvSpPr>
            <a:spLocks noChangeArrowheads="1"/>
          </p:cNvSpPr>
          <p:nvPr/>
        </p:nvSpPr>
        <p:spPr bwMode="auto">
          <a:xfrm>
            <a:off x="258763" y="1276350"/>
            <a:ext cx="8237673" cy="485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Unterrichtsstoff ist auf die Anforderung der Klasse A ausgerichtet. </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 die fachlichen Inhalte der Fragenkataloge A und E gleich sind, besteht der Unterschied in den beiden Klassen nur noch in der Anzahl der Fragen und der Tiefe des Wissens in der Technik.</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Wer also den technischen Stoff nicht komplett verstanden hat, sollte am Ende des Lehrganges mit Sicherheit genug gelernt haben, daß es für die Klasse E reicht.</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Auf jeden Fall hat er von vielen Dingen wenigstens schon mal was gehört.</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5275" name="Text Box 11"/>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0" name="Oval 12">
            <a:extLst>
              <a:ext uri="{FF2B5EF4-FFF2-40B4-BE49-F238E27FC236}">
                <a16:creationId xmlns:a16="http://schemas.microsoft.com/office/drawing/2014/main" id="{9E1CAB5A-F061-46B7-8B36-299F78A05E42}"/>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595AF443-3730-4860-AE04-1E8CDFAC69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699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95269">
                                            <p:txEl>
                                              <p:pRg st="0" end="0"/>
                                            </p:txEl>
                                          </p:spTgt>
                                        </p:tgtEl>
                                        <p:attrNameLst>
                                          <p:attrName>style.visibility</p:attrName>
                                        </p:attrNameLst>
                                      </p:cBhvr>
                                      <p:to>
                                        <p:strVal val="visible"/>
                                      </p:to>
                                    </p:set>
                                    <p:animEffect transition="in" filter="fade">
                                      <p:cBhvr>
                                        <p:cTn id="7" dur="500"/>
                                        <p:tgtEl>
                                          <p:spTgt spid="39526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750"/>
                                  </p:stCondLst>
                                  <p:childTnLst>
                                    <p:set>
                                      <p:cBhvr>
                                        <p:cTn id="13" dur="1" fill="hold">
                                          <p:stCondLst>
                                            <p:cond delay="0"/>
                                          </p:stCondLst>
                                        </p:cTn>
                                        <p:tgtEl>
                                          <p:spTgt spid="395269">
                                            <p:txEl>
                                              <p:pRg st="1" end="1"/>
                                            </p:txEl>
                                          </p:spTgt>
                                        </p:tgtEl>
                                        <p:attrNameLst>
                                          <p:attrName>style.visibility</p:attrName>
                                        </p:attrNameLst>
                                      </p:cBhvr>
                                      <p:to>
                                        <p:strVal val="visible"/>
                                      </p:to>
                                    </p:set>
                                    <p:animEffect transition="in" filter="fade">
                                      <p:cBhvr>
                                        <p:cTn id="14" dur="500"/>
                                        <p:tgtEl>
                                          <p:spTgt spid="395269">
                                            <p:txEl>
                                              <p:pRg st="1" end="1"/>
                                            </p:txEl>
                                          </p:spTgt>
                                        </p:tgtEl>
                                      </p:cBhvr>
                                    </p:animEffect>
                                  </p:childTnLst>
                                </p:cTn>
                              </p:par>
                            </p:childTnLst>
                          </p:cTn>
                        </p:par>
                        <p:par>
                          <p:cTn id="15" fill="hold" nodeType="afterGroup">
                            <p:stCondLst>
                              <p:cond delay="1750"/>
                            </p:stCondLst>
                            <p:childTnLst>
                              <p:par>
                                <p:cTn id="16" presetID="10" presetClass="entr" presetSubtype="0" fill="hold" nodeType="afterEffect">
                                  <p:stCondLst>
                                    <p:cond delay="750"/>
                                  </p:stCondLst>
                                  <p:childTnLst>
                                    <p:set>
                                      <p:cBhvr>
                                        <p:cTn id="17" dur="1" fill="hold">
                                          <p:stCondLst>
                                            <p:cond delay="0"/>
                                          </p:stCondLst>
                                        </p:cTn>
                                        <p:tgtEl>
                                          <p:spTgt spid="395269">
                                            <p:txEl>
                                              <p:pRg st="2" end="2"/>
                                            </p:txEl>
                                          </p:spTgt>
                                        </p:tgtEl>
                                        <p:attrNameLst>
                                          <p:attrName>style.visibility</p:attrName>
                                        </p:attrNameLst>
                                      </p:cBhvr>
                                      <p:to>
                                        <p:strVal val="visible"/>
                                      </p:to>
                                    </p:set>
                                    <p:animEffect transition="in" filter="fade">
                                      <p:cBhvr>
                                        <p:cTn id="18" dur="500"/>
                                        <p:tgtEl>
                                          <p:spTgt spid="395269">
                                            <p:txEl>
                                              <p:pRg st="2" end="2"/>
                                            </p:txEl>
                                          </p:spTgt>
                                        </p:tgtEl>
                                      </p:cBhvr>
                                    </p:animEffect>
                                  </p:childTnLst>
                                </p:cTn>
                              </p:par>
                            </p:childTnLst>
                          </p:cTn>
                        </p:par>
                        <p:par>
                          <p:cTn id="19" fill="hold">
                            <p:stCondLst>
                              <p:cond delay="3000"/>
                            </p:stCondLst>
                            <p:childTnLst>
                              <p:par>
                                <p:cTn id="20" presetID="10" presetClass="entr" presetSubtype="0" fill="hold" nodeType="afterEffect">
                                  <p:stCondLst>
                                    <p:cond delay="750"/>
                                  </p:stCondLst>
                                  <p:childTnLst>
                                    <p:set>
                                      <p:cBhvr>
                                        <p:cTn id="21" dur="1" fill="hold">
                                          <p:stCondLst>
                                            <p:cond delay="0"/>
                                          </p:stCondLst>
                                        </p:cTn>
                                        <p:tgtEl>
                                          <p:spTgt spid="395269">
                                            <p:txEl>
                                              <p:pRg st="3" end="3"/>
                                            </p:txEl>
                                          </p:spTgt>
                                        </p:tgtEl>
                                        <p:attrNameLst>
                                          <p:attrName>style.visibility</p:attrName>
                                        </p:attrNameLst>
                                      </p:cBhvr>
                                      <p:to>
                                        <p:strVal val="visible"/>
                                      </p:to>
                                    </p:set>
                                    <p:animEffect transition="in" filter="fade">
                                      <p:cBhvr>
                                        <p:cTn id="22" dur="500"/>
                                        <p:tgtEl>
                                          <p:spTgt spid="395269">
                                            <p:txEl>
                                              <p:pRg st="3" end="3"/>
                                            </p:txEl>
                                          </p:spTgt>
                                        </p:tgtEl>
                                      </p:cBhvr>
                                    </p:animEffect>
                                  </p:childTnLst>
                                </p:cTn>
                              </p:par>
                            </p:childTnLst>
                          </p:cTn>
                        </p:par>
                        <p:par>
                          <p:cTn id="23" fill="hold">
                            <p:stCondLst>
                              <p:cond delay="4250"/>
                            </p:stCondLst>
                            <p:childTnLst>
                              <p:par>
                                <p:cTn id="24" presetID="10" presetClass="exit" presetSubtype="0" fill="hold" grpId="1" nodeType="after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4A2396-4E49-4F47-8441-6C44316CCC65}"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5328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5328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53285" name="Rectangle 5"/>
          <p:cNvSpPr>
            <a:spLocks noChangeArrowheads="1"/>
          </p:cNvSpPr>
          <p:nvPr/>
        </p:nvSpPr>
        <p:spPr bwMode="auto">
          <a:xfrm>
            <a:off x="258763" y="1276350"/>
            <a:ext cx="875347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Unterricht ist in Unterrichtseinheiten unterteilt. </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jeden Abend steht ein anderes Thema auf dem Unterrichtsplan.</a:t>
            </a:r>
          </a:p>
          <a:p>
            <a:pPr lvl="0" eaLnBrk="1" hangingPunct="1">
              <a:spcBef>
                <a:spcPct val="30000"/>
              </a:spcBef>
              <a:buClr>
                <a:srgbClr val="F82502"/>
              </a:buClr>
              <a:buFont typeface="Wingdings" panose="05000000000000000000" pitchFamily="2" charset="2"/>
              <a:buChar char="Ø"/>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eingeplante Unterricht im Ausbildungsfunk UKW und KW findet </a:t>
            </a:r>
            <a:r>
              <a:rPr lang="de-DE" altLang="de-DE" sz="2400" b="1" dirty="0">
                <a:solidFill>
                  <a:srgbClr val="000000"/>
                </a:solidFill>
              </a:rPr>
              <a:t>bei einzelnen Funkamateuren jeweils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 Samstagen in 4-Stunden-Einheiten statt. </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Diese Einteilung hängt von der Teilnehmerzahl ab.</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Ebenfalls an zwei Samstagen ist der Bau von Antennen eingeplant.</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
                <a:srgbClr val="F82502"/>
              </a:buClr>
              <a:buSzTx/>
              <a:tabLst/>
              <a:defRPr/>
            </a:pP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3295" name="Text Box 15"/>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353298" name="Text Box 18"/>
          <p:cNvSpPr txBox="1">
            <a:spLocks noChangeArrowheads="1"/>
          </p:cNvSpPr>
          <p:nvPr/>
        </p:nvSpPr>
        <p:spPr bwMode="auto">
          <a:xfrm>
            <a:off x="280988" y="703552"/>
            <a:ext cx="7886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Unterrichtsplan</a:t>
            </a:r>
          </a:p>
        </p:txBody>
      </p:sp>
      <p:sp>
        <p:nvSpPr>
          <p:cNvPr id="11" name="Oval 12">
            <a:extLst>
              <a:ext uri="{FF2B5EF4-FFF2-40B4-BE49-F238E27FC236}">
                <a16:creationId xmlns:a16="http://schemas.microsoft.com/office/drawing/2014/main" id="{D352424E-76AF-41C8-A572-781E840D4087}"/>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F0263042-07EF-4D60-B457-D26B890056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27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3298"/>
                                        </p:tgtEl>
                                        <p:attrNameLst>
                                          <p:attrName>style.visibility</p:attrName>
                                        </p:attrNameLst>
                                      </p:cBhvr>
                                      <p:to>
                                        <p:strVal val="visible"/>
                                      </p:to>
                                    </p:set>
                                    <p:animEffect transition="in" filter="fade">
                                      <p:cBhvr>
                                        <p:cTn id="7" dur="500"/>
                                        <p:tgtEl>
                                          <p:spTgt spid="3532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3285">
                                            <p:txEl>
                                              <p:pRg st="0" end="0"/>
                                            </p:txEl>
                                          </p:spTgt>
                                        </p:tgtEl>
                                        <p:attrNameLst>
                                          <p:attrName>style.visibility</p:attrName>
                                        </p:attrNameLst>
                                      </p:cBhvr>
                                      <p:to>
                                        <p:strVal val="visible"/>
                                      </p:to>
                                    </p:set>
                                    <p:animEffect transition="in" filter="fade">
                                      <p:cBhvr>
                                        <p:cTn id="14" dur="500"/>
                                        <p:tgtEl>
                                          <p:spTgt spid="353285">
                                            <p:txEl>
                                              <p:pRg st="0" end="0"/>
                                            </p:txEl>
                                          </p:spTgt>
                                        </p:tgtEl>
                                      </p:cBhvr>
                                    </p:animEffect>
                                  </p:childTnLst>
                                </p:cTn>
                              </p:par>
                            </p:childTnLst>
                          </p:cTn>
                        </p:par>
                        <p:par>
                          <p:cTn id="15" fill="hold" nodeType="afterGroup">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353285">
                                            <p:txEl>
                                              <p:pRg st="1" end="1"/>
                                            </p:txEl>
                                          </p:spTgt>
                                        </p:tgtEl>
                                        <p:attrNameLst>
                                          <p:attrName>style.visibility</p:attrName>
                                        </p:attrNameLst>
                                      </p:cBhvr>
                                      <p:to>
                                        <p:strVal val="visible"/>
                                      </p:to>
                                    </p:set>
                                    <p:animEffect transition="in" filter="fade">
                                      <p:cBhvr>
                                        <p:cTn id="18" dur="500"/>
                                        <p:tgtEl>
                                          <p:spTgt spid="353285">
                                            <p:txEl>
                                              <p:pRg st="1" end="1"/>
                                            </p:txEl>
                                          </p:spTgt>
                                        </p:tgtEl>
                                      </p:cBhvr>
                                    </p:animEffect>
                                  </p:childTnLst>
                                </p:cTn>
                              </p:par>
                            </p:childTnLst>
                          </p:cTn>
                        </p:par>
                        <p:par>
                          <p:cTn id="19" fill="hold" nodeType="afterGroup">
                            <p:stCondLst>
                              <p:cond delay="2000"/>
                            </p:stCondLst>
                            <p:childTnLst>
                              <p:par>
                                <p:cTn id="20" presetID="10" presetClass="entr" presetSubtype="0" fill="hold" nodeType="afterEffect">
                                  <p:stCondLst>
                                    <p:cond delay="500"/>
                                  </p:stCondLst>
                                  <p:childTnLst>
                                    <p:set>
                                      <p:cBhvr>
                                        <p:cTn id="21" dur="1" fill="hold">
                                          <p:stCondLst>
                                            <p:cond delay="0"/>
                                          </p:stCondLst>
                                        </p:cTn>
                                        <p:tgtEl>
                                          <p:spTgt spid="353285">
                                            <p:txEl>
                                              <p:pRg st="2" end="2"/>
                                            </p:txEl>
                                          </p:spTgt>
                                        </p:tgtEl>
                                        <p:attrNameLst>
                                          <p:attrName>style.visibility</p:attrName>
                                        </p:attrNameLst>
                                      </p:cBhvr>
                                      <p:to>
                                        <p:strVal val="visible"/>
                                      </p:to>
                                    </p:set>
                                    <p:animEffect transition="in" filter="fade">
                                      <p:cBhvr>
                                        <p:cTn id="22" dur="500"/>
                                        <p:tgtEl>
                                          <p:spTgt spid="353285">
                                            <p:txEl>
                                              <p:pRg st="2" end="2"/>
                                            </p:txEl>
                                          </p:spTgt>
                                        </p:tgtEl>
                                      </p:cBhvr>
                                    </p:animEffect>
                                  </p:childTnLst>
                                </p:cTn>
                              </p:par>
                            </p:childTnLst>
                          </p:cTn>
                        </p:par>
                        <p:par>
                          <p:cTn id="23" fill="hold" nodeType="afterGroup">
                            <p:stCondLst>
                              <p:cond delay="3000"/>
                            </p:stCondLst>
                            <p:childTnLst>
                              <p:par>
                                <p:cTn id="24" presetID="10" presetClass="entr" presetSubtype="0" fill="hold" nodeType="afterEffect">
                                  <p:stCondLst>
                                    <p:cond delay="500"/>
                                  </p:stCondLst>
                                  <p:childTnLst>
                                    <p:set>
                                      <p:cBhvr>
                                        <p:cTn id="25" dur="1" fill="hold">
                                          <p:stCondLst>
                                            <p:cond delay="0"/>
                                          </p:stCondLst>
                                        </p:cTn>
                                        <p:tgtEl>
                                          <p:spTgt spid="353285">
                                            <p:txEl>
                                              <p:pRg st="3" end="3"/>
                                            </p:txEl>
                                          </p:spTgt>
                                        </p:tgtEl>
                                        <p:attrNameLst>
                                          <p:attrName>style.visibility</p:attrName>
                                        </p:attrNameLst>
                                      </p:cBhvr>
                                      <p:to>
                                        <p:strVal val="visible"/>
                                      </p:to>
                                    </p:set>
                                    <p:animEffect transition="in" filter="fade">
                                      <p:cBhvr>
                                        <p:cTn id="26" dur="500"/>
                                        <p:tgtEl>
                                          <p:spTgt spid="353285">
                                            <p:txEl>
                                              <p:pRg st="3" end="3"/>
                                            </p:txEl>
                                          </p:spTgt>
                                        </p:tgtEl>
                                      </p:cBhvr>
                                    </p:animEffect>
                                  </p:childTnLst>
                                </p:cTn>
                              </p:par>
                            </p:childTnLst>
                          </p:cTn>
                        </p:par>
                        <p:par>
                          <p:cTn id="27" fill="hold">
                            <p:stCondLst>
                              <p:cond delay="4000"/>
                            </p:stCondLst>
                            <p:childTnLst>
                              <p:par>
                                <p:cTn id="28" presetID="10" presetClass="entr" presetSubtype="0" fill="hold" nodeType="afterEffect">
                                  <p:stCondLst>
                                    <p:cond delay="500"/>
                                  </p:stCondLst>
                                  <p:childTnLst>
                                    <p:set>
                                      <p:cBhvr>
                                        <p:cTn id="29" dur="1" fill="hold">
                                          <p:stCondLst>
                                            <p:cond delay="0"/>
                                          </p:stCondLst>
                                        </p:cTn>
                                        <p:tgtEl>
                                          <p:spTgt spid="353285">
                                            <p:txEl>
                                              <p:pRg st="4" end="4"/>
                                            </p:txEl>
                                          </p:spTgt>
                                        </p:tgtEl>
                                        <p:attrNameLst>
                                          <p:attrName>style.visibility</p:attrName>
                                        </p:attrNameLst>
                                      </p:cBhvr>
                                      <p:to>
                                        <p:strVal val="visible"/>
                                      </p:to>
                                    </p:set>
                                    <p:animEffect transition="in" filter="fade">
                                      <p:cBhvr>
                                        <p:cTn id="30" dur="500"/>
                                        <p:tgtEl>
                                          <p:spTgt spid="353285">
                                            <p:txEl>
                                              <p:pRg st="4" end="4"/>
                                            </p:txEl>
                                          </p:spTgt>
                                        </p:tgtEl>
                                      </p:cBhvr>
                                    </p:animEffect>
                                  </p:childTnLst>
                                </p:cTn>
                              </p:par>
                            </p:childTnLst>
                          </p:cTn>
                        </p:par>
                        <p:par>
                          <p:cTn id="31" fill="hold">
                            <p:stCondLst>
                              <p:cond delay="5000"/>
                            </p:stCondLst>
                            <p:childTnLst>
                              <p:par>
                                <p:cTn id="32" presetID="10" presetClass="exit" presetSubtype="0" fill="hold" grpId="1"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98" grpId="0"/>
      <p:bldP spid="11" grpId="0" animBg="1"/>
      <p:bldP spid="11"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A958A1-ABFD-402F-BFD9-B19B15600A4E}"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89474"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8947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89477" name="Text Box 5"/>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0" name="Oval 12">
            <a:extLst>
              <a:ext uri="{FF2B5EF4-FFF2-40B4-BE49-F238E27FC236}">
                <a16:creationId xmlns:a16="http://schemas.microsoft.com/office/drawing/2014/main" id="{47C65703-8238-4ED7-98CE-AAF0FD4FCCF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0B862282-3D3A-470A-AFA3-3680D2BFF3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D184C85F-4226-98B5-A67F-6D009F39B3AB}"/>
              </a:ext>
            </a:extLst>
          </p:cNvPr>
          <p:cNvPicPr>
            <a:picLocks noChangeAspect="1"/>
          </p:cNvPicPr>
          <p:nvPr/>
        </p:nvPicPr>
        <p:blipFill>
          <a:blip r:embed="rId5"/>
          <a:stretch>
            <a:fillRect/>
          </a:stretch>
        </p:blipFill>
        <p:spPr>
          <a:xfrm>
            <a:off x="1187624" y="548680"/>
            <a:ext cx="5544616" cy="6156905"/>
          </a:xfrm>
          <a:prstGeom prst="rect">
            <a:avLst/>
          </a:prstGeom>
        </p:spPr>
      </p:pic>
    </p:spTree>
    <p:extLst>
      <p:ext uri="{BB962C8B-B14F-4D97-AF65-F5344CB8AC3E}">
        <p14:creationId xmlns:p14="http://schemas.microsoft.com/office/powerpoint/2010/main" val="2025200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6C03D9-0ABB-4D9A-B853-3C2486EACDB2}"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528388" name="Picture 4"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28389" name="Text Box 5"/>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28390" name="Text Box 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4" name="Textfeld 3">
            <a:extLst>
              <a:ext uri="{FF2B5EF4-FFF2-40B4-BE49-F238E27FC236}">
                <a16:creationId xmlns:a16="http://schemas.microsoft.com/office/drawing/2014/main" id="{65C9D4F7-09DD-4947-A4B9-5621C9386064}"/>
              </a:ext>
            </a:extLst>
          </p:cNvPr>
          <p:cNvSpPr txBox="1"/>
          <p:nvPr/>
        </p:nvSpPr>
        <p:spPr>
          <a:xfrm>
            <a:off x="271463" y="1292567"/>
            <a:ext cx="8477249" cy="120032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de-DE" sz="2400" b="1" dirty="0"/>
              <a:t>An zwei Samstagen bauen wir mit Euch die ersten Antennen und eine künstliche Antenne, einen sogenannten „Dummy </a:t>
            </a:r>
            <a:r>
              <a:rPr lang="de-DE" sz="2400" b="1" dirty="0" err="1"/>
              <a:t>load</a:t>
            </a:r>
            <a:r>
              <a:rPr lang="de-DE" sz="2400" b="1" dirty="0"/>
              <a:t>“.</a:t>
            </a:r>
          </a:p>
        </p:txBody>
      </p:sp>
      <p:pic>
        <p:nvPicPr>
          <p:cNvPr id="6" name="Grafik 5">
            <a:extLst>
              <a:ext uri="{FF2B5EF4-FFF2-40B4-BE49-F238E27FC236}">
                <a16:creationId xmlns:a16="http://schemas.microsoft.com/office/drawing/2014/main" id="{43CC7CDB-E5B8-476B-9246-69043145C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778994"/>
            <a:ext cx="4392488" cy="3294366"/>
          </a:xfrm>
          <a:prstGeom prst="rect">
            <a:avLst/>
          </a:prstGeom>
        </p:spPr>
      </p:pic>
      <p:pic>
        <p:nvPicPr>
          <p:cNvPr id="8" name="Grafik 7">
            <a:extLst>
              <a:ext uri="{FF2B5EF4-FFF2-40B4-BE49-F238E27FC236}">
                <a16:creationId xmlns:a16="http://schemas.microsoft.com/office/drawing/2014/main" id="{EE287BC8-EF0F-4C1A-A6A9-5E468DFC9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0558" y="2708920"/>
            <a:ext cx="2523330" cy="3364440"/>
          </a:xfrm>
          <a:prstGeom prst="rect">
            <a:avLst/>
          </a:prstGeom>
        </p:spPr>
      </p:pic>
      <p:sp>
        <p:nvSpPr>
          <p:cNvPr id="11" name="Oval 12">
            <a:extLst>
              <a:ext uri="{FF2B5EF4-FFF2-40B4-BE49-F238E27FC236}">
                <a16:creationId xmlns:a16="http://schemas.microsoft.com/office/drawing/2014/main" id="{384155DF-CB4D-4529-80DC-2BA398C434D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35AC6396-6E0F-4E90-80BF-1A839EC7F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4099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500"/>
                            </p:stCondLst>
                            <p:childTnLst>
                              <p:par>
                                <p:cTn id="20" presetID="10" presetClass="exit" presetSubtype="0" fill="hold" grpId="1" nodeType="after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1"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5FC6E2-FC4C-4808-B335-796AC803C038}"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36898"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3689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3690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6902" name="Text Box 6"/>
          <p:cNvSpPr txBox="1">
            <a:spLocks noChangeArrowheads="1"/>
          </p:cNvSpPr>
          <p:nvPr/>
        </p:nvSpPr>
        <p:spPr bwMode="auto">
          <a:xfrm>
            <a:off x="258763" y="1017588"/>
            <a:ext cx="86344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69875" marR="0" lvl="0" indent="-2698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36903" name="Text Box 7"/>
          <p:cNvSpPr txBox="1">
            <a:spLocks noChangeArrowheads="1"/>
          </p:cNvSpPr>
          <p:nvPr/>
        </p:nvSpPr>
        <p:spPr bwMode="auto">
          <a:xfrm>
            <a:off x="1397000" y="423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6904" name="Text Box 8"/>
          <p:cNvSpPr txBox="1">
            <a:spLocks noChangeArrowheads="1"/>
          </p:cNvSpPr>
          <p:nvPr/>
        </p:nvSpPr>
        <p:spPr bwMode="auto">
          <a:xfrm>
            <a:off x="230188" y="2739008"/>
            <a:ext cx="86550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Prüfung</a:t>
            </a:r>
          </a:p>
        </p:txBody>
      </p:sp>
      <p:sp>
        <p:nvSpPr>
          <p:cNvPr id="336908" name="Text Box 12"/>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3" name="Oval 12">
            <a:extLst>
              <a:ext uri="{FF2B5EF4-FFF2-40B4-BE49-F238E27FC236}">
                <a16:creationId xmlns:a16="http://schemas.microsoft.com/office/drawing/2014/main" id="{C373C48B-D476-4464-9DF8-3C2B88422527}"/>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6C2A4B44-5A3F-494A-9398-51F92E9590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395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6904"/>
                                        </p:tgtEl>
                                        <p:attrNameLst>
                                          <p:attrName>style.visibility</p:attrName>
                                        </p:attrNameLst>
                                      </p:cBhvr>
                                      <p:to>
                                        <p:strVal val="visible"/>
                                      </p:to>
                                    </p:set>
                                    <p:animEffect transition="in" filter="fade">
                                      <p:cBhvr>
                                        <p:cTn id="7" dur="500"/>
                                        <p:tgtEl>
                                          <p:spTgt spid="3369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4" grpId="0"/>
      <p:bldP spid="13" grpId="0" animBg="1"/>
      <p:bldP spid="13"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697B3E-8D65-48A2-ADA6-8ED14DEC5D0D}"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34850"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3485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34854" name="Text Box 6"/>
          <p:cNvSpPr txBox="1">
            <a:spLocks noChangeArrowheads="1"/>
          </p:cNvSpPr>
          <p:nvPr/>
        </p:nvSpPr>
        <p:spPr bwMode="auto">
          <a:xfrm>
            <a:off x="258763" y="1284288"/>
            <a:ext cx="8634412" cy="4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Bundesnetzagentur (BNetzA)</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veröffentlicht Fragenkataloge, die alle möglichen Fragen beinhalten.  </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Seit 2007 sind Fragebögen nach dem sogenannten „Multiple Choice“-Verfahren im Einsatz.</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jede Frage stehen 4 Antworten zur Verfügung, von denen der Prüfling die möglichst richtige nur noch ankreuzen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muß</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Prüfer hat dann eine Schablone, mit der er die eingetragenen Kreuze auszählen kann.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Das heißt: es gibt nur noch richtig oder falsch!</a:t>
            </a:r>
          </a:p>
        </p:txBody>
      </p:sp>
      <p:sp>
        <p:nvSpPr>
          <p:cNvPr id="334864" name="Text Box 1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334867" name="Text Box 19"/>
          <p:cNvSpPr txBox="1">
            <a:spLocks noChangeArrowheads="1"/>
          </p:cNvSpPr>
          <p:nvPr/>
        </p:nvSpPr>
        <p:spPr bwMode="auto">
          <a:xfrm>
            <a:off x="280988" y="703552"/>
            <a:ext cx="5891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Fragenkataloge</a:t>
            </a:r>
          </a:p>
        </p:txBody>
      </p:sp>
      <p:sp>
        <p:nvSpPr>
          <p:cNvPr id="11" name="Oval 12">
            <a:extLst>
              <a:ext uri="{FF2B5EF4-FFF2-40B4-BE49-F238E27FC236}">
                <a16:creationId xmlns:a16="http://schemas.microsoft.com/office/drawing/2014/main" id="{3BB46E4A-D3DB-4F16-9363-1F5507747DCA}"/>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4192384A-F669-44B0-B07F-5AA23BF73F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12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4867"/>
                                        </p:tgtEl>
                                        <p:attrNameLst>
                                          <p:attrName>style.visibility</p:attrName>
                                        </p:attrNameLst>
                                      </p:cBhvr>
                                      <p:to>
                                        <p:strVal val="visible"/>
                                      </p:to>
                                    </p:set>
                                    <p:animEffect transition="in" filter="fade">
                                      <p:cBhvr>
                                        <p:cTn id="7" dur="500"/>
                                        <p:tgtEl>
                                          <p:spTgt spid="3348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4854">
                                            <p:txEl>
                                              <p:pRg st="0" end="0"/>
                                            </p:txEl>
                                          </p:spTgt>
                                        </p:tgtEl>
                                        <p:attrNameLst>
                                          <p:attrName>style.visibility</p:attrName>
                                        </p:attrNameLst>
                                      </p:cBhvr>
                                      <p:to>
                                        <p:strVal val="visible"/>
                                      </p:to>
                                    </p:set>
                                    <p:animEffect transition="in" filter="fade">
                                      <p:cBhvr>
                                        <p:cTn id="14" dur="500"/>
                                        <p:tgtEl>
                                          <p:spTgt spid="334854">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4854">
                                            <p:txEl>
                                              <p:pRg st="1" end="1"/>
                                            </p:txEl>
                                          </p:spTgt>
                                        </p:tgtEl>
                                        <p:attrNameLst>
                                          <p:attrName>style.visibility</p:attrName>
                                        </p:attrNameLst>
                                      </p:cBhvr>
                                      <p:to>
                                        <p:strVal val="visible"/>
                                      </p:to>
                                    </p:set>
                                    <p:animEffect transition="in" filter="fade">
                                      <p:cBhvr>
                                        <p:cTn id="18" dur="500"/>
                                        <p:tgtEl>
                                          <p:spTgt spid="334854">
                                            <p:txEl>
                                              <p:pRg st="1" end="1"/>
                                            </p:txEl>
                                          </p:spTgt>
                                        </p:tgtEl>
                                      </p:cBhvr>
                                    </p:animEffect>
                                  </p:childTnLst>
                                </p:cTn>
                              </p:par>
                            </p:childTnLst>
                          </p:cTn>
                        </p:par>
                        <p:par>
                          <p:cTn id="19" fill="hold" nodeType="afterGroup">
                            <p:stCondLst>
                              <p:cond delay="1500"/>
                            </p:stCondLst>
                            <p:childTnLst>
                              <p:par>
                                <p:cTn id="20" presetID="10" presetClass="entr" presetSubtype="0" fill="hold" nodeType="afterEffect">
                                  <p:stCondLst>
                                    <p:cond delay="500"/>
                                  </p:stCondLst>
                                  <p:childTnLst>
                                    <p:set>
                                      <p:cBhvr>
                                        <p:cTn id="21" dur="1" fill="hold">
                                          <p:stCondLst>
                                            <p:cond delay="0"/>
                                          </p:stCondLst>
                                        </p:cTn>
                                        <p:tgtEl>
                                          <p:spTgt spid="334854">
                                            <p:txEl>
                                              <p:pRg st="2" end="2"/>
                                            </p:txEl>
                                          </p:spTgt>
                                        </p:tgtEl>
                                        <p:attrNameLst>
                                          <p:attrName>style.visibility</p:attrName>
                                        </p:attrNameLst>
                                      </p:cBhvr>
                                      <p:to>
                                        <p:strVal val="visible"/>
                                      </p:to>
                                    </p:set>
                                    <p:animEffect transition="in" filter="fade">
                                      <p:cBhvr>
                                        <p:cTn id="22" dur="500"/>
                                        <p:tgtEl>
                                          <p:spTgt spid="334854">
                                            <p:txEl>
                                              <p:pRg st="2" end="2"/>
                                            </p:txEl>
                                          </p:spTgt>
                                        </p:tgtEl>
                                      </p:cBhvr>
                                    </p:animEffect>
                                  </p:childTnLst>
                                </p:cTn>
                              </p:par>
                            </p:childTnLst>
                          </p:cTn>
                        </p:par>
                        <p:par>
                          <p:cTn id="23" fill="hold" nodeType="afterGroup">
                            <p:stCondLst>
                              <p:cond delay="2500"/>
                            </p:stCondLst>
                            <p:childTnLst>
                              <p:par>
                                <p:cTn id="24" presetID="10" presetClass="entr" presetSubtype="0" fill="hold" nodeType="afterEffect">
                                  <p:stCondLst>
                                    <p:cond delay="500"/>
                                  </p:stCondLst>
                                  <p:childTnLst>
                                    <p:set>
                                      <p:cBhvr>
                                        <p:cTn id="25" dur="1" fill="hold">
                                          <p:stCondLst>
                                            <p:cond delay="0"/>
                                          </p:stCondLst>
                                        </p:cTn>
                                        <p:tgtEl>
                                          <p:spTgt spid="334854">
                                            <p:txEl>
                                              <p:pRg st="3" end="3"/>
                                            </p:txEl>
                                          </p:spTgt>
                                        </p:tgtEl>
                                        <p:attrNameLst>
                                          <p:attrName>style.visibility</p:attrName>
                                        </p:attrNameLst>
                                      </p:cBhvr>
                                      <p:to>
                                        <p:strVal val="visible"/>
                                      </p:to>
                                    </p:set>
                                    <p:animEffect transition="in" filter="fade">
                                      <p:cBhvr>
                                        <p:cTn id="26" dur="500"/>
                                        <p:tgtEl>
                                          <p:spTgt spid="334854">
                                            <p:txEl>
                                              <p:pRg st="3" end="3"/>
                                            </p:txEl>
                                          </p:spTgt>
                                        </p:tgtEl>
                                      </p:cBhvr>
                                    </p:animEffect>
                                  </p:childTnLst>
                                </p:cTn>
                              </p:par>
                            </p:childTnLst>
                          </p:cTn>
                        </p:par>
                        <p:par>
                          <p:cTn id="27" fill="hold" nodeType="afterGroup">
                            <p:stCondLst>
                              <p:cond delay="3500"/>
                            </p:stCondLst>
                            <p:childTnLst>
                              <p:par>
                                <p:cTn id="28" presetID="10" presetClass="entr" presetSubtype="0" fill="hold" nodeType="afterEffect">
                                  <p:stCondLst>
                                    <p:cond delay="500"/>
                                  </p:stCondLst>
                                  <p:childTnLst>
                                    <p:set>
                                      <p:cBhvr>
                                        <p:cTn id="29" dur="1" fill="hold">
                                          <p:stCondLst>
                                            <p:cond delay="0"/>
                                          </p:stCondLst>
                                        </p:cTn>
                                        <p:tgtEl>
                                          <p:spTgt spid="334854">
                                            <p:txEl>
                                              <p:pRg st="4" end="4"/>
                                            </p:txEl>
                                          </p:spTgt>
                                        </p:tgtEl>
                                        <p:attrNameLst>
                                          <p:attrName>style.visibility</p:attrName>
                                        </p:attrNameLst>
                                      </p:cBhvr>
                                      <p:to>
                                        <p:strVal val="visible"/>
                                      </p:to>
                                    </p:set>
                                    <p:animEffect transition="in" filter="fade">
                                      <p:cBhvr>
                                        <p:cTn id="30" dur="500"/>
                                        <p:tgtEl>
                                          <p:spTgt spid="334854">
                                            <p:txEl>
                                              <p:pRg st="4" end="4"/>
                                            </p:txEl>
                                          </p:spTgt>
                                        </p:tgtEl>
                                      </p:cBhvr>
                                    </p:animEffect>
                                  </p:childTnLst>
                                </p:cTn>
                              </p:par>
                            </p:childTnLst>
                          </p:cTn>
                        </p:par>
                        <p:par>
                          <p:cTn id="31" fill="hold">
                            <p:stCondLst>
                              <p:cond delay="4500"/>
                            </p:stCondLst>
                            <p:childTnLst>
                              <p:par>
                                <p:cTn id="32" presetID="10" presetClass="exit" presetSubtype="0" fill="hold" grpId="1"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7" grpId="0"/>
      <p:bldP spid="11" grpId="0" animBg="1"/>
      <p:bldP spid="11"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EFC81-7F27-4A11-9958-9B39EAAD5761}"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34178"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3417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34190" name="Text Box 14"/>
          <p:cNvSpPr txBox="1">
            <a:spLocks noChangeArrowheads="1"/>
          </p:cNvSpPr>
          <p:nvPr/>
        </p:nvSpPr>
        <p:spPr bwMode="auto">
          <a:xfrm>
            <a:off x="250825" y="4869160"/>
            <a:ext cx="85899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8775" indent="-358775">
              <a:defRPr>
                <a:solidFill>
                  <a:schemeClr val="tx1"/>
                </a:solidFill>
                <a:latin typeface="Arial" panose="020B0604020202020204" pitchFamily="34" charset="0"/>
              </a:defRPr>
            </a:lvl1pPr>
            <a:lvl2pPr marL="538163">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8775" marR="0" lvl="0" indent="-3587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ausgewählte Antwort wäre hier „A“ und wird auf einem separaten Formular angekreuzt.</a:t>
            </a:r>
          </a:p>
          <a:p>
            <a:pPr marL="358775" marR="0" lvl="0" indent="-3587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r>
              <a:rPr lang="de-DE" altLang="de-DE" sz="2400" b="1" dirty="0">
                <a:solidFill>
                  <a:srgbClr val="000000"/>
                </a:solidFill>
              </a:rPr>
              <a:t>Diese Bedingung gilt nur für die Fragenkataloge, nicht für die spätere Prüfung.</a:t>
            </a:r>
            <a:endPar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4194" name="Text Box 1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pic>
        <p:nvPicPr>
          <p:cNvPr id="434195" name="Picture 19" descr="_Pi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788" y="2011363"/>
            <a:ext cx="258921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96" name="Rectangle 20"/>
          <p:cNvSpPr>
            <a:spLocks noChangeArrowheads="1"/>
          </p:cNvSpPr>
          <p:nvPr/>
        </p:nvSpPr>
        <p:spPr bwMode="auto">
          <a:xfrm>
            <a:off x="250825" y="2065338"/>
            <a:ext cx="57277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58775" indent="-358775">
              <a:tabLst>
                <a:tab pos="1452563" algn="r"/>
              </a:tabLst>
              <a:defRPr>
                <a:solidFill>
                  <a:schemeClr val="tx1"/>
                </a:solidFill>
                <a:latin typeface="Arial" panose="020B0604020202020204" pitchFamily="34" charset="0"/>
              </a:defRPr>
            </a:lvl1pPr>
            <a:lvl2pPr marL="538163">
              <a:tabLst>
                <a:tab pos="1452563" algn="r"/>
              </a:tabLst>
              <a:defRPr>
                <a:solidFill>
                  <a:schemeClr val="tx1"/>
                </a:solidFill>
                <a:latin typeface="Arial" panose="020B0604020202020204" pitchFamily="34" charset="0"/>
              </a:defRPr>
            </a:lvl2pPr>
            <a:lvl3pPr>
              <a:tabLst>
                <a:tab pos="1452563" algn="r"/>
              </a:tabLst>
              <a:defRPr>
                <a:solidFill>
                  <a:schemeClr val="tx1"/>
                </a:solidFill>
                <a:latin typeface="Arial" panose="020B0604020202020204" pitchFamily="34" charset="0"/>
              </a:defRPr>
            </a:lvl3pPr>
            <a:lvl4pPr>
              <a:tabLst>
                <a:tab pos="1452563" algn="r"/>
              </a:tabLst>
              <a:defRPr>
                <a:solidFill>
                  <a:schemeClr val="tx1"/>
                </a:solidFill>
                <a:latin typeface="Arial" panose="020B0604020202020204" pitchFamily="34" charset="0"/>
              </a:defRPr>
            </a:lvl4pPr>
            <a:lvl5pPr>
              <a:tabLst>
                <a:tab pos="1452563" algn="r"/>
              </a:tabLst>
              <a:defRPr>
                <a:solidFill>
                  <a:schemeClr val="tx1"/>
                </a:solidFill>
                <a:latin typeface="Arial" panose="020B0604020202020204" pitchFamily="34" charset="0"/>
              </a:defRPr>
            </a:lvl5pPr>
            <a:lvl6pPr fontAlgn="base">
              <a:spcBef>
                <a:spcPct val="0"/>
              </a:spcBef>
              <a:spcAft>
                <a:spcPct val="0"/>
              </a:spcAft>
              <a:tabLst>
                <a:tab pos="1452563" algn="r"/>
              </a:tabLst>
              <a:defRPr>
                <a:solidFill>
                  <a:schemeClr val="tx1"/>
                </a:solidFill>
                <a:latin typeface="Arial" panose="020B0604020202020204" pitchFamily="34" charset="0"/>
              </a:defRPr>
            </a:lvl6pPr>
            <a:lvl7pPr fontAlgn="base">
              <a:spcBef>
                <a:spcPct val="0"/>
              </a:spcBef>
              <a:spcAft>
                <a:spcPct val="0"/>
              </a:spcAft>
              <a:tabLst>
                <a:tab pos="1452563" algn="r"/>
              </a:tabLst>
              <a:defRPr>
                <a:solidFill>
                  <a:schemeClr val="tx1"/>
                </a:solidFill>
                <a:latin typeface="Arial" panose="020B0604020202020204" pitchFamily="34" charset="0"/>
              </a:defRPr>
            </a:lvl7pPr>
            <a:lvl8pPr fontAlgn="base">
              <a:spcBef>
                <a:spcPct val="0"/>
              </a:spcBef>
              <a:spcAft>
                <a:spcPct val="0"/>
              </a:spcAft>
              <a:tabLst>
                <a:tab pos="1452563" algn="r"/>
              </a:tabLst>
              <a:defRPr>
                <a:solidFill>
                  <a:schemeClr val="tx1"/>
                </a:solidFill>
                <a:latin typeface="Arial" panose="020B0604020202020204" pitchFamily="34" charset="0"/>
              </a:defRPr>
            </a:lvl8pPr>
            <a:lvl9pPr fontAlgn="base">
              <a:spcBef>
                <a:spcPct val="0"/>
              </a:spcBef>
              <a:spcAft>
                <a:spcPct val="0"/>
              </a:spcAft>
              <a:tabLst>
                <a:tab pos="1452563" algn="r"/>
              </a:tabLst>
              <a:defRPr>
                <a:solidFill>
                  <a:schemeClr val="tx1"/>
                </a:solidFill>
                <a:latin typeface="Arial" panose="020B0604020202020204" pitchFamily="34" charset="0"/>
              </a:defRPr>
            </a:lvl9pPr>
          </a:lstStyle>
          <a:p>
            <a:pPr marL="358775" marR="0" lvl="0" indent="-358775" algn="l" defTabSz="914400" rtl="0" eaLnBrk="1" fontAlgn="base" latinLnBrk="0" hangingPunct="1">
              <a:lnSpc>
                <a:spcPct val="100000"/>
              </a:lnSpc>
              <a:spcBef>
                <a:spcPct val="0"/>
              </a:spcBef>
              <a:spcAft>
                <a:spcPct val="0"/>
              </a:spcAft>
              <a:buClr>
                <a:srgbClr val="0000FF"/>
              </a:buClr>
              <a:buSzPct val="75000"/>
              <a:buFont typeface="Wingdings" panose="05000000000000000000" pitchFamily="2" charset="2"/>
              <a:buNone/>
              <a:tabLst>
                <a:tab pos="1452563" algn="r"/>
              </a:tabLst>
              <a:defRPr/>
            </a:pP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TB407 Wie werden die mit X gekennzeichneten Feldlinien einer Vertikalantenne bezeichnet?</a:t>
            </a:r>
          </a:p>
          <a:p>
            <a:pPr marL="538163" marR="0" lvl="1" indent="0" algn="l" defTabSz="914400" rtl="0" eaLnBrk="1" fontAlgn="base" latinLnBrk="0" hangingPunct="1">
              <a:lnSpc>
                <a:spcPct val="100000"/>
              </a:lnSpc>
              <a:spcBef>
                <a:spcPct val="0"/>
              </a:spcBef>
              <a:spcAft>
                <a:spcPct val="0"/>
              </a:spcAft>
              <a:buClr>
                <a:srgbClr val="0000FF"/>
              </a:buClr>
              <a:buSzPct val="75000"/>
              <a:buFont typeface="Wingdings" panose="05000000000000000000" pitchFamily="2" charset="2"/>
              <a:buNone/>
              <a:tabLst>
                <a:tab pos="1452563" algn="r"/>
              </a:tabLst>
              <a:defRPr/>
            </a:pP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	Magnetische Feldlinien</a:t>
            </a:r>
          </a:p>
          <a:p>
            <a:pPr marL="538163" marR="0" lvl="1" indent="0" algn="l" defTabSz="914400" rtl="0" eaLnBrk="1" fontAlgn="base" latinLnBrk="0" hangingPunct="1">
              <a:lnSpc>
                <a:spcPct val="100000"/>
              </a:lnSpc>
              <a:spcBef>
                <a:spcPct val="0"/>
              </a:spcBef>
              <a:spcAft>
                <a:spcPct val="0"/>
              </a:spcAft>
              <a:buClr>
                <a:srgbClr val="0000FF"/>
              </a:buClr>
              <a:buSzPct val="75000"/>
              <a:buFont typeface="Wingdings" panose="05000000000000000000" pitchFamily="2" charset="2"/>
              <a:buNone/>
              <a:tabLst>
                <a:tab pos="1452563" algn="r"/>
              </a:tabLst>
              <a:defRPr/>
            </a:pP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B	Elektrische Feldlinien</a:t>
            </a:r>
          </a:p>
          <a:p>
            <a:pPr marL="538163" marR="0" lvl="1" indent="0" algn="l" defTabSz="914400" rtl="0" eaLnBrk="1" fontAlgn="base" latinLnBrk="0" hangingPunct="1">
              <a:lnSpc>
                <a:spcPct val="100000"/>
              </a:lnSpc>
              <a:spcBef>
                <a:spcPct val="0"/>
              </a:spcBef>
              <a:spcAft>
                <a:spcPct val="0"/>
              </a:spcAft>
              <a:buClr>
                <a:srgbClr val="0000FF"/>
              </a:buClr>
              <a:buSzPct val="75000"/>
              <a:buFont typeface="Wingdings" panose="05000000000000000000" pitchFamily="2" charset="2"/>
              <a:buNone/>
              <a:tabLst>
                <a:tab pos="1452563" algn="r"/>
              </a:tabLst>
              <a:defRPr/>
            </a:pP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C	Radiale Feldlinien</a:t>
            </a:r>
          </a:p>
          <a:p>
            <a:pPr marL="538163" marR="0" lvl="1" indent="0" algn="l" defTabSz="914400" rtl="0" eaLnBrk="1" fontAlgn="base" latinLnBrk="0" hangingPunct="1">
              <a:lnSpc>
                <a:spcPct val="100000"/>
              </a:lnSpc>
              <a:spcBef>
                <a:spcPct val="0"/>
              </a:spcBef>
              <a:spcAft>
                <a:spcPct val="0"/>
              </a:spcAft>
              <a:buClr>
                <a:srgbClr val="0000FF"/>
              </a:buClr>
              <a:buSzPct val="75000"/>
              <a:buFont typeface="Wingdings" panose="05000000000000000000" pitchFamily="2" charset="2"/>
              <a:buNone/>
              <a:tabLst>
                <a:tab pos="1452563" algn="r"/>
              </a:tabLst>
              <a:defRPr/>
            </a:pP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	Vertikale Feldlinien</a:t>
            </a:r>
            <a:r>
              <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434197" name="Text Box 21"/>
          <p:cNvSpPr txBox="1">
            <a:spLocks noChangeArrowheads="1"/>
          </p:cNvSpPr>
          <p:nvPr/>
        </p:nvSpPr>
        <p:spPr bwMode="auto">
          <a:xfrm>
            <a:off x="250825" y="1279525"/>
            <a:ext cx="8491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8775" indent="-358775">
              <a:defRPr>
                <a:solidFill>
                  <a:schemeClr val="tx1"/>
                </a:solidFill>
                <a:latin typeface="Arial" panose="020B0604020202020204" pitchFamily="34" charset="0"/>
              </a:defRPr>
            </a:lvl1pPr>
            <a:lvl2pPr marL="538163">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8775" marR="0" lvl="0" indent="-3587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Hier ein Beispiel:</a:t>
            </a:r>
          </a:p>
        </p:txBody>
      </p:sp>
      <p:sp>
        <p:nvSpPr>
          <p:cNvPr id="13" name="Oval 12">
            <a:extLst>
              <a:ext uri="{FF2B5EF4-FFF2-40B4-BE49-F238E27FC236}">
                <a16:creationId xmlns:a16="http://schemas.microsoft.com/office/drawing/2014/main" id="{40E7FA93-ED33-43AB-A003-A8B26674BFD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0370964D-496C-4E60-8E8E-149D84A276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344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4197"/>
                                        </p:tgtEl>
                                        <p:attrNameLst>
                                          <p:attrName>style.visibility</p:attrName>
                                        </p:attrNameLst>
                                      </p:cBhvr>
                                      <p:to>
                                        <p:strVal val="visible"/>
                                      </p:to>
                                    </p:set>
                                    <p:animEffect transition="in" filter="fade">
                                      <p:cBhvr>
                                        <p:cTn id="7" dur="500"/>
                                        <p:tgtEl>
                                          <p:spTgt spid="4341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434196"/>
                                        </p:tgtEl>
                                        <p:attrNameLst>
                                          <p:attrName>style.visibility</p:attrName>
                                        </p:attrNameLst>
                                      </p:cBhvr>
                                      <p:to>
                                        <p:strVal val="visible"/>
                                      </p:to>
                                    </p:set>
                                    <p:animEffect transition="in" filter="fade">
                                      <p:cBhvr>
                                        <p:cTn id="14" dur="500"/>
                                        <p:tgtEl>
                                          <p:spTgt spid="434196"/>
                                        </p:tgtEl>
                                      </p:cBhvr>
                                    </p:animEffect>
                                  </p:childTnLst>
                                </p:cTn>
                              </p:par>
                              <p:par>
                                <p:cTn id="15" presetID="10" presetClass="entr" presetSubtype="0" fill="hold" nodeType="withEffect">
                                  <p:stCondLst>
                                    <p:cond delay="500"/>
                                  </p:stCondLst>
                                  <p:childTnLst>
                                    <p:set>
                                      <p:cBhvr>
                                        <p:cTn id="16" dur="1" fill="hold">
                                          <p:stCondLst>
                                            <p:cond delay="0"/>
                                          </p:stCondLst>
                                        </p:cTn>
                                        <p:tgtEl>
                                          <p:spTgt spid="434195"/>
                                        </p:tgtEl>
                                        <p:attrNameLst>
                                          <p:attrName>style.visibility</p:attrName>
                                        </p:attrNameLst>
                                      </p:cBhvr>
                                      <p:to>
                                        <p:strVal val="visible"/>
                                      </p:to>
                                    </p:set>
                                    <p:animEffect transition="in" filter="fade">
                                      <p:cBhvr>
                                        <p:cTn id="17" dur="500"/>
                                        <p:tgtEl>
                                          <p:spTgt spid="434195"/>
                                        </p:tgtEl>
                                      </p:cBhvr>
                                    </p:animEffect>
                                  </p:childTnLst>
                                </p:cTn>
                              </p:par>
                            </p:childTnLst>
                          </p:cTn>
                        </p:par>
                        <p:par>
                          <p:cTn id="18" fill="hold" nodeType="afterGroup">
                            <p:stCondLst>
                              <p:cond delay="1500"/>
                            </p:stCondLst>
                            <p:childTnLst>
                              <p:par>
                                <p:cTn id="19" presetID="10" presetClass="entr" presetSubtype="0" fill="hold" grpId="0" nodeType="afterEffect">
                                  <p:stCondLst>
                                    <p:cond delay="500"/>
                                  </p:stCondLst>
                                  <p:childTnLst>
                                    <p:set>
                                      <p:cBhvr>
                                        <p:cTn id="20" dur="1" fill="hold">
                                          <p:stCondLst>
                                            <p:cond delay="0"/>
                                          </p:stCondLst>
                                        </p:cTn>
                                        <p:tgtEl>
                                          <p:spTgt spid="434190"/>
                                        </p:tgtEl>
                                        <p:attrNameLst>
                                          <p:attrName>style.visibility</p:attrName>
                                        </p:attrNameLst>
                                      </p:cBhvr>
                                      <p:to>
                                        <p:strVal val="visible"/>
                                      </p:to>
                                    </p:set>
                                    <p:animEffect transition="in" filter="fade">
                                      <p:cBhvr>
                                        <p:cTn id="21" dur="500"/>
                                        <p:tgtEl>
                                          <p:spTgt spid="434190"/>
                                        </p:tgtEl>
                                      </p:cBhvr>
                                    </p:animEffect>
                                  </p:childTnLst>
                                </p:cTn>
                              </p:par>
                            </p:childTnLst>
                          </p:cTn>
                        </p:par>
                        <p:par>
                          <p:cTn id="22" fill="hold">
                            <p:stCondLst>
                              <p:cond delay="2500"/>
                            </p:stCondLst>
                            <p:childTnLst>
                              <p:par>
                                <p:cTn id="23" presetID="10" presetClass="exit" presetSubtype="0" fill="hold" grpId="1"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90" grpId="0"/>
      <p:bldP spid="434196" grpId="0"/>
      <p:bldP spid="434197" grpId="0"/>
      <p:bldP spid="13" grpId="0" animBg="1"/>
      <p:bldP spid="13"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E2428B-5D43-420D-B996-AFD0FFEFFA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sp>
        <p:nvSpPr>
          <p:cNvPr id="372738" name="Rectangle 2"/>
          <p:cNvSpPr>
            <a:spLocks noGrp="1" noChangeArrowheads="1"/>
          </p:cNvSpPr>
          <p:nvPr>
            <p:ph type="title"/>
          </p:nvPr>
        </p:nvSpPr>
        <p:spPr>
          <a:xfrm>
            <a:off x="249238" y="698789"/>
            <a:ext cx="4995862" cy="522288"/>
          </a:xfrm>
        </p:spPr>
        <p:txBody>
          <a:bodyPr/>
          <a:lstStyle/>
          <a:p>
            <a:r>
              <a:rPr lang="de-DE" altLang="de-DE" sz="2800" b="1" dirty="0"/>
              <a:t>Anmeldung zur Prüfung</a:t>
            </a:r>
          </a:p>
        </p:txBody>
      </p:sp>
      <p:sp>
        <p:nvSpPr>
          <p:cNvPr id="372739" name="Rectangle 3"/>
          <p:cNvSpPr>
            <a:spLocks noGrp="1" noChangeArrowheads="1"/>
          </p:cNvSpPr>
          <p:nvPr>
            <p:ph type="body" idx="1"/>
          </p:nvPr>
        </p:nvSpPr>
        <p:spPr>
          <a:xfrm>
            <a:off x="252413" y="1276350"/>
            <a:ext cx="8669337" cy="5346700"/>
          </a:xfrm>
        </p:spPr>
        <p:txBody>
          <a:bodyPr/>
          <a:lstStyle/>
          <a:p>
            <a:pPr marL="357188" indent="-357188">
              <a:spcBef>
                <a:spcPct val="30000"/>
              </a:spcBef>
              <a:buClr>
                <a:srgbClr val="F82502"/>
              </a:buClr>
              <a:buSzTx/>
              <a:buFont typeface="Wingdings" panose="05000000000000000000" pitchFamily="2" charset="2"/>
              <a:buChar char="Ø"/>
            </a:pPr>
            <a:r>
              <a:rPr lang="de-DE" altLang="de-DE" sz="2400" b="1" dirty="0"/>
              <a:t>Wir überlassen es jedem Teilnehmer selber, den Prüfungstermin zu wählen.</a:t>
            </a:r>
          </a:p>
          <a:p>
            <a:pPr marL="357188" indent="-357188">
              <a:spcBef>
                <a:spcPct val="30000"/>
              </a:spcBef>
              <a:buClr>
                <a:srgbClr val="F82502"/>
              </a:buClr>
              <a:buSzTx/>
              <a:buFont typeface="Wingdings" panose="05000000000000000000" pitchFamily="2" charset="2"/>
              <a:buChar char="Ø"/>
            </a:pPr>
            <a:r>
              <a:rPr lang="de-DE" altLang="de-DE" sz="2400" b="1" dirty="0"/>
              <a:t>Von uns angestrebt wird ein </a:t>
            </a:r>
            <a:r>
              <a:rPr lang="de-DE" altLang="de-DE" sz="2400" b="1" dirty="0">
                <a:solidFill>
                  <a:srgbClr val="0000FF"/>
                </a:solidFill>
              </a:rPr>
              <a:t>gemeinsamer Termin </a:t>
            </a:r>
            <a:r>
              <a:rPr lang="de-DE" altLang="de-DE" sz="2400" b="1" dirty="0"/>
              <a:t>zum Ende des Lehrganges bzw. Ausbildungsabschnittes.</a:t>
            </a:r>
          </a:p>
          <a:p>
            <a:pPr marL="357188" indent="-357188">
              <a:spcBef>
                <a:spcPct val="30000"/>
              </a:spcBef>
              <a:buClr>
                <a:srgbClr val="F82502"/>
              </a:buClr>
              <a:buSzTx/>
              <a:buFont typeface="Wingdings" panose="05000000000000000000" pitchFamily="2" charset="2"/>
              <a:buChar char="Ø"/>
            </a:pPr>
            <a:r>
              <a:rPr lang="de-DE" altLang="de-DE" sz="2400" b="1" dirty="0"/>
              <a:t>Die Anmeldung erfolgt in der </a:t>
            </a:r>
            <a:r>
              <a:rPr lang="de-DE" altLang="de-DE" sz="2400" b="1" dirty="0">
                <a:solidFill>
                  <a:srgbClr val="0000FF"/>
                </a:solidFill>
              </a:rPr>
              <a:t>Außenstelle Dortmund </a:t>
            </a:r>
            <a:r>
              <a:rPr lang="de-DE" altLang="de-DE" sz="2400" b="1" dirty="0"/>
              <a:t>der Bundesnetzagentur.</a:t>
            </a:r>
          </a:p>
          <a:p>
            <a:pPr marL="357188" indent="-357188">
              <a:spcBef>
                <a:spcPct val="30000"/>
              </a:spcBef>
              <a:buClr>
                <a:srgbClr val="F82502"/>
              </a:buClr>
              <a:buSzTx/>
              <a:buFont typeface="Wingdings" panose="05000000000000000000" pitchFamily="2" charset="2"/>
              <a:buChar char="Ø"/>
            </a:pPr>
            <a:r>
              <a:rPr lang="de-DE" altLang="de-DE" sz="2400" b="1" dirty="0"/>
              <a:t>Prüfungsorte sind in verschiedenen Städten möglich.</a:t>
            </a:r>
          </a:p>
          <a:p>
            <a:pPr marL="357188" indent="-357188">
              <a:spcBef>
                <a:spcPct val="30000"/>
              </a:spcBef>
              <a:buClr>
                <a:srgbClr val="F82502"/>
              </a:buClr>
              <a:buSzTx/>
              <a:buFont typeface="Wingdings" panose="05000000000000000000" pitchFamily="2" charset="2"/>
              <a:buChar char="Ø"/>
            </a:pPr>
            <a:r>
              <a:rPr lang="de-DE" altLang="de-DE" sz="2400" b="1" dirty="0"/>
              <a:t>Mit der Anmeldung zur Prüfung ist eine Kopie des </a:t>
            </a:r>
            <a:r>
              <a:rPr lang="de-DE" altLang="de-DE" sz="2400" b="1" dirty="0">
                <a:solidFill>
                  <a:srgbClr val="0000FF"/>
                </a:solidFill>
              </a:rPr>
              <a:t>gültigen Personalausweises </a:t>
            </a:r>
            <a:r>
              <a:rPr lang="de-DE" altLang="de-DE" sz="2400" b="1" dirty="0"/>
              <a:t>oder </a:t>
            </a:r>
            <a:r>
              <a:rPr lang="de-DE" altLang="de-DE" sz="2400" b="1" dirty="0">
                <a:solidFill>
                  <a:srgbClr val="0000FF"/>
                </a:solidFill>
              </a:rPr>
              <a:t>Reisepasses (mit Meldebestätigung) </a:t>
            </a:r>
            <a:r>
              <a:rPr lang="de-DE" altLang="de-DE" sz="2400" b="1" dirty="0"/>
              <a:t>notwendig.</a:t>
            </a:r>
          </a:p>
          <a:p>
            <a:pPr marL="0" indent="0">
              <a:spcBef>
                <a:spcPct val="30000"/>
              </a:spcBef>
              <a:buClr>
                <a:srgbClr val="F82502"/>
              </a:buClr>
              <a:buSzTx/>
              <a:buNone/>
            </a:pPr>
            <a:endParaRPr lang="de-DE" altLang="de-DE" sz="2400" b="1" dirty="0"/>
          </a:p>
          <a:p>
            <a:pPr marL="357188" indent="-357188">
              <a:spcBef>
                <a:spcPct val="30000"/>
              </a:spcBef>
              <a:buClr>
                <a:srgbClr val="F82502"/>
              </a:buClr>
              <a:buSzTx/>
              <a:buFont typeface="Wingdings" panose="05000000000000000000" pitchFamily="2" charset="2"/>
              <a:buChar char="Ø"/>
            </a:pPr>
            <a:endParaRPr lang="de-DE" altLang="de-DE" sz="2400" b="1" dirty="0"/>
          </a:p>
          <a:p>
            <a:pPr marL="357188" indent="-357188">
              <a:spcBef>
                <a:spcPct val="30000"/>
              </a:spcBef>
              <a:buClr>
                <a:srgbClr val="F82502"/>
              </a:buClr>
              <a:buSzTx/>
              <a:buFont typeface="Wingdings" panose="05000000000000000000" pitchFamily="2" charset="2"/>
              <a:buChar char="Ø"/>
            </a:pPr>
            <a:endParaRPr lang="de-DE" altLang="de-DE" sz="2400" b="1" dirty="0"/>
          </a:p>
        </p:txBody>
      </p:sp>
      <p:pic>
        <p:nvPicPr>
          <p:cNvPr id="372741"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72742" name="Text Box 6"/>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72746" name="Text Box 10"/>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Oval 12">
            <a:extLst>
              <a:ext uri="{FF2B5EF4-FFF2-40B4-BE49-F238E27FC236}">
                <a16:creationId xmlns:a16="http://schemas.microsoft.com/office/drawing/2014/main" id="{1BBA2500-9768-4EF6-8E2D-AA72ADB1EE14}"/>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1F0E6C4E-C10B-440A-B5FD-1193732199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6564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2738"/>
                                        </p:tgtEl>
                                        <p:attrNameLst>
                                          <p:attrName>style.visibility</p:attrName>
                                        </p:attrNameLst>
                                      </p:cBhvr>
                                      <p:to>
                                        <p:strVal val="visible"/>
                                      </p:to>
                                    </p:set>
                                    <p:animEffect transition="in" filter="fade">
                                      <p:cBhvr>
                                        <p:cTn id="7" dur="500"/>
                                        <p:tgtEl>
                                          <p:spTgt spid="3727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72739">
                                            <p:txEl>
                                              <p:pRg st="0" end="0"/>
                                            </p:txEl>
                                          </p:spTgt>
                                        </p:tgtEl>
                                        <p:attrNameLst>
                                          <p:attrName>style.visibility</p:attrName>
                                        </p:attrNameLst>
                                      </p:cBhvr>
                                      <p:to>
                                        <p:strVal val="visible"/>
                                      </p:to>
                                    </p:set>
                                    <p:animEffect transition="in" filter="fade">
                                      <p:cBhvr>
                                        <p:cTn id="14" dur="500"/>
                                        <p:tgtEl>
                                          <p:spTgt spid="372739">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72739">
                                            <p:txEl>
                                              <p:pRg st="1" end="1"/>
                                            </p:txEl>
                                          </p:spTgt>
                                        </p:tgtEl>
                                        <p:attrNameLst>
                                          <p:attrName>style.visibility</p:attrName>
                                        </p:attrNameLst>
                                      </p:cBhvr>
                                      <p:to>
                                        <p:strVal val="visible"/>
                                      </p:to>
                                    </p:set>
                                    <p:animEffect transition="in" filter="fade">
                                      <p:cBhvr>
                                        <p:cTn id="18" dur="500"/>
                                        <p:tgtEl>
                                          <p:spTgt spid="372739">
                                            <p:txEl>
                                              <p:pRg st="1" end="1"/>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72739">
                                            <p:txEl>
                                              <p:pRg st="2" end="2"/>
                                            </p:txEl>
                                          </p:spTgt>
                                        </p:tgtEl>
                                        <p:attrNameLst>
                                          <p:attrName>style.visibility</p:attrName>
                                        </p:attrNameLst>
                                      </p:cBhvr>
                                      <p:to>
                                        <p:strVal val="visible"/>
                                      </p:to>
                                    </p:set>
                                    <p:animEffect transition="in" filter="fade">
                                      <p:cBhvr>
                                        <p:cTn id="22" dur="500"/>
                                        <p:tgtEl>
                                          <p:spTgt spid="372739">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372739">
                                            <p:txEl>
                                              <p:pRg st="3" end="3"/>
                                            </p:txEl>
                                          </p:spTgt>
                                        </p:tgtEl>
                                        <p:attrNameLst>
                                          <p:attrName>style.visibility</p:attrName>
                                        </p:attrNameLst>
                                      </p:cBhvr>
                                      <p:to>
                                        <p:strVal val="visible"/>
                                      </p:to>
                                    </p:set>
                                    <p:animEffect transition="in" filter="fade">
                                      <p:cBhvr>
                                        <p:cTn id="26" dur="500"/>
                                        <p:tgtEl>
                                          <p:spTgt spid="372739">
                                            <p:txEl>
                                              <p:pRg st="3" end="3"/>
                                            </p:txEl>
                                          </p:spTgt>
                                        </p:tgtEl>
                                      </p:cBhvr>
                                    </p:animEffect>
                                  </p:childTnLst>
                                </p:cTn>
                              </p:par>
                            </p:childTnLst>
                          </p:cTn>
                        </p:par>
                        <p:par>
                          <p:cTn id="27" fill="hold" nodeType="afterGroup">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372739">
                                            <p:txEl>
                                              <p:pRg st="4" end="4"/>
                                            </p:txEl>
                                          </p:spTgt>
                                        </p:tgtEl>
                                        <p:attrNameLst>
                                          <p:attrName>style.visibility</p:attrName>
                                        </p:attrNameLst>
                                      </p:cBhvr>
                                      <p:to>
                                        <p:strVal val="visible"/>
                                      </p:to>
                                    </p:set>
                                    <p:animEffect transition="in" filter="fade">
                                      <p:cBhvr>
                                        <p:cTn id="30" dur="500"/>
                                        <p:tgtEl>
                                          <p:spTgt spid="372739">
                                            <p:txEl>
                                              <p:pRg st="4" end="4"/>
                                            </p:txEl>
                                          </p:spTgt>
                                        </p:tgtEl>
                                      </p:cBhvr>
                                    </p:animEffect>
                                  </p:childTnLst>
                                </p:cTn>
                              </p:par>
                            </p:childTnLst>
                          </p:cTn>
                        </p:par>
                        <p:par>
                          <p:cTn id="31" fill="hold">
                            <p:stCondLst>
                              <p:cond delay="5500"/>
                            </p:stCondLst>
                            <p:childTnLst>
                              <p:par>
                                <p:cTn id="32" presetID="10" presetClass="exit" presetSubtype="0" fill="hold" grpId="1" nodeType="after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8" grpId="0"/>
      <p:bldP spid="11" grpId="0" animBg="1"/>
      <p:bldP spid="11" grpId="1"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E6D01-4D3E-4980-AFC4-6934DC4DF408}"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sp>
        <p:nvSpPr>
          <p:cNvPr id="548867" name="Rectangle 3"/>
          <p:cNvSpPr>
            <a:spLocks noGrp="1" noChangeArrowheads="1"/>
          </p:cNvSpPr>
          <p:nvPr>
            <p:ph type="body" idx="1"/>
          </p:nvPr>
        </p:nvSpPr>
        <p:spPr>
          <a:xfrm>
            <a:off x="252413" y="822448"/>
            <a:ext cx="8669337" cy="4829175"/>
          </a:xfrm>
        </p:spPr>
        <p:txBody>
          <a:bodyPr/>
          <a:lstStyle/>
          <a:p>
            <a:pPr marL="0" indent="0">
              <a:spcBef>
                <a:spcPct val="30000"/>
              </a:spcBef>
              <a:buClr>
                <a:srgbClr val="F82502"/>
              </a:buClr>
              <a:buSzTx/>
              <a:buNone/>
            </a:pPr>
            <a:endParaRPr lang="de-DE" altLang="de-DE" sz="2400" b="1" dirty="0"/>
          </a:p>
          <a:p>
            <a:pPr marL="357188" indent="-357188">
              <a:spcBef>
                <a:spcPct val="30000"/>
              </a:spcBef>
              <a:buClr>
                <a:srgbClr val="F82502"/>
              </a:buClr>
              <a:buSzTx/>
              <a:buFont typeface="Wingdings" panose="05000000000000000000" pitchFamily="2" charset="2"/>
              <a:buChar char="Ø"/>
            </a:pPr>
            <a:r>
              <a:rPr lang="de-DE" altLang="de-DE" sz="2400" b="1" dirty="0"/>
              <a:t>Von der Behörde erhält man rechtzeitig eine Mitteilung über den Prüfungstermin und -ort.</a:t>
            </a:r>
          </a:p>
          <a:p>
            <a:pPr marL="357188" indent="-357188">
              <a:spcBef>
                <a:spcPct val="30000"/>
              </a:spcBef>
              <a:buClr>
                <a:srgbClr val="F82502"/>
              </a:buClr>
              <a:buSzTx/>
              <a:buFont typeface="Wingdings" panose="05000000000000000000" pitchFamily="2" charset="2"/>
              <a:buChar char="Ø"/>
            </a:pPr>
            <a:r>
              <a:rPr lang="de-DE" altLang="de-DE" sz="2400" b="1" dirty="0"/>
              <a:t>Bei der Prüfung selber </a:t>
            </a:r>
            <a:r>
              <a:rPr lang="de-DE" altLang="de-DE" sz="2400" b="1" dirty="0" err="1"/>
              <a:t>muß</a:t>
            </a:r>
            <a:r>
              <a:rPr lang="de-DE" altLang="de-DE" sz="2400" b="1" dirty="0"/>
              <a:t> zur Identitätskontrolle der gültige Personalausweis bzw. Reisepass vorgelegt werden.</a:t>
            </a:r>
          </a:p>
          <a:p>
            <a:pPr marL="357188" indent="-357188">
              <a:spcBef>
                <a:spcPct val="30000"/>
              </a:spcBef>
              <a:buClr>
                <a:srgbClr val="F82502"/>
              </a:buClr>
              <a:buSzTx/>
              <a:buFont typeface="Wingdings" panose="05000000000000000000" pitchFamily="2" charset="2"/>
              <a:buChar char="Ø"/>
            </a:pPr>
            <a:r>
              <a:rPr lang="de-DE" altLang="de-DE" sz="2400" b="1" dirty="0"/>
              <a:t>Die Zusendung der Lizenzurkunde erfolgt kurzfristig.</a:t>
            </a:r>
          </a:p>
        </p:txBody>
      </p:sp>
      <p:pic>
        <p:nvPicPr>
          <p:cNvPr id="548868" name="Picture 4"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48869" name="Text Box 5"/>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48870" name="Text Box 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0" name="Oval 12">
            <a:extLst>
              <a:ext uri="{FF2B5EF4-FFF2-40B4-BE49-F238E27FC236}">
                <a16:creationId xmlns:a16="http://schemas.microsoft.com/office/drawing/2014/main" id="{641BE2D7-A4A3-47D5-A7CA-DC8F31519A52}"/>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69377851-C311-404C-9302-7F4BAA021A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2825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48867">
                                            <p:txEl>
                                              <p:pRg st="1" end="1"/>
                                            </p:txEl>
                                          </p:spTgt>
                                        </p:tgtEl>
                                        <p:attrNameLst>
                                          <p:attrName>style.visibility</p:attrName>
                                        </p:attrNameLst>
                                      </p:cBhvr>
                                      <p:to>
                                        <p:strVal val="visible"/>
                                      </p:to>
                                    </p:set>
                                    <p:animEffect transition="in" filter="fade">
                                      <p:cBhvr>
                                        <p:cTn id="11" dur="500"/>
                                        <p:tgtEl>
                                          <p:spTgt spid="548867">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548867">
                                            <p:txEl>
                                              <p:pRg st="2" end="2"/>
                                            </p:txEl>
                                          </p:spTgt>
                                        </p:tgtEl>
                                        <p:attrNameLst>
                                          <p:attrName>style.visibility</p:attrName>
                                        </p:attrNameLst>
                                      </p:cBhvr>
                                      <p:to>
                                        <p:strVal val="visible"/>
                                      </p:to>
                                    </p:set>
                                    <p:animEffect transition="in" filter="fade">
                                      <p:cBhvr>
                                        <p:cTn id="15" dur="500"/>
                                        <p:tgtEl>
                                          <p:spTgt spid="548867">
                                            <p:txEl>
                                              <p:pRg st="2" end="2"/>
                                            </p:txEl>
                                          </p:spTgt>
                                        </p:tgtEl>
                                      </p:cBhvr>
                                    </p:animEffect>
                                  </p:childTnLst>
                                </p:cTn>
                              </p:par>
                            </p:childTnLst>
                          </p:cTn>
                        </p:par>
                        <p:par>
                          <p:cTn id="16" fill="hold" nodeType="afterGroup">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548867">
                                            <p:txEl>
                                              <p:pRg st="3" end="3"/>
                                            </p:txEl>
                                          </p:spTgt>
                                        </p:tgtEl>
                                        <p:attrNameLst>
                                          <p:attrName>style.visibility</p:attrName>
                                        </p:attrNameLst>
                                      </p:cBhvr>
                                      <p:to>
                                        <p:strVal val="visible"/>
                                      </p:to>
                                    </p:set>
                                    <p:animEffect transition="in" filter="fade">
                                      <p:cBhvr>
                                        <p:cTn id="19" dur="500"/>
                                        <p:tgtEl>
                                          <p:spTgt spid="548867">
                                            <p:txEl>
                                              <p:pRg st="3" end="3"/>
                                            </p:txEl>
                                          </p:spTgt>
                                        </p:tgtEl>
                                      </p:cBhvr>
                                    </p:animEffect>
                                  </p:childTnLst>
                                </p:cTn>
                              </p:par>
                            </p:childTnLst>
                          </p:cTn>
                        </p:par>
                        <p:par>
                          <p:cTn id="20" fill="hold">
                            <p:stCondLst>
                              <p:cond delay="3500"/>
                            </p:stCondLst>
                            <p:childTnLst>
                              <p:par>
                                <p:cTn id="21" presetID="10" presetClass="exit" presetSubtype="0" fill="hold" grpId="1" nodeType="after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243A7E-4498-4CA3-8C5A-E44793DC86D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sp>
        <p:nvSpPr>
          <p:cNvPr id="421890" name="Rectangle 2"/>
          <p:cNvSpPr>
            <a:spLocks noGrp="1" noChangeArrowheads="1"/>
          </p:cNvSpPr>
          <p:nvPr>
            <p:ph type="title"/>
          </p:nvPr>
        </p:nvSpPr>
        <p:spPr>
          <a:xfrm>
            <a:off x="249238" y="719993"/>
            <a:ext cx="4789487" cy="512763"/>
          </a:xfrm>
        </p:spPr>
        <p:txBody>
          <a:bodyPr/>
          <a:lstStyle/>
          <a:p>
            <a:r>
              <a:rPr lang="de-DE" altLang="de-DE" sz="2800" b="1" dirty="0"/>
              <a:t>Was wird denn geprüft?</a:t>
            </a:r>
          </a:p>
        </p:txBody>
      </p:sp>
      <p:sp>
        <p:nvSpPr>
          <p:cNvPr id="421891" name="Rectangle 3"/>
          <p:cNvSpPr>
            <a:spLocks noGrp="1" noChangeArrowheads="1"/>
          </p:cNvSpPr>
          <p:nvPr>
            <p:ph type="body" idx="1"/>
          </p:nvPr>
        </p:nvSpPr>
        <p:spPr>
          <a:xfrm>
            <a:off x="252413" y="1276350"/>
            <a:ext cx="8434387" cy="3952850"/>
          </a:xfrm>
        </p:spPr>
        <p:txBody>
          <a:bodyPr/>
          <a:lstStyle/>
          <a:p>
            <a:pPr marL="357188" indent="-357188">
              <a:buClr>
                <a:srgbClr val="F82502"/>
              </a:buClr>
              <a:buSzTx/>
              <a:buFont typeface="Wingdings" panose="05000000000000000000" pitchFamily="2" charset="2"/>
              <a:buChar char="Ø"/>
            </a:pPr>
            <a:r>
              <a:rPr lang="de-DE" altLang="de-DE" sz="2400" b="1" dirty="0"/>
              <a:t>Klasse N</a:t>
            </a:r>
          </a:p>
          <a:p>
            <a:pPr marL="715963" lvl="1" indent="-174625">
              <a:spcBef>
                <a:spcPct val="30000"/>
              </a:spcBef>
              <a:buClr>
                <a:srgbClr val="F82502"/>
              </a:buClr>
              <a:buSzTx/>
              <a:buFontTx/>
              <a:buChar char="•"/>
            </a:pPr>
            <a:r>
              <a:rPr lang="de-DE" altLang="de-DE" sz="2400" b="1" dirty="0"/>
              <a:t>Technische Kenntnisse (Klasse N)</a:t>
            </a:r>
          </a:p>
          <a:p>
            <a:pPr marL="715963" lvl="1" indent="-174625">
              <a:spcBef>
                <a:spcPct val="30000"/>
              </a:spcBef>
              <a:buClr>
                <a:srgbClr val="F82502"/>
              </a:buClr>
              <a:buSzTx/>
              <a:buFontTx/>
              <a:buChar char="•"/>
            </a:pPr>
            <a:r>
              <a:rPr lang="de-DE" altLang="de-DE" sz="2400" b="1" dirty="0"/>
              <a:t>Betriebliche Kenntnisse</a:t>
            </a:r>
          </a:p>
          <a:p>
            <a:pPr marL="715963" lvl="1" indent="-174625">
              <a:spcBef>
                <a:spcPct val="30000"/>
              </a:spcBef>
              <a:buClr>
                <a:srgbClr val="F82502"/>
              </a:buClr>
              <a:buSzTx/>
              <a:buFontTx/>
              <a:buChar char="•"/>
            </a:pPr>
            <a:r>
              <a:rPr lang="de-DE" altLang="de-DE" sz="2400" b="1" dirty="0"/>
              <a:t>Kenntnisse von Vorschriften und Gesetzen</a:t>
            </a:r>
          </a:p>
          <a:p>
            <a:pPr marL="715963" lvl="1" indent="-174625">
              <a:spcBef>
                <a:spcPct val="30000"/>
              </a:spcBef>
              <a:buClr>
                <a:srgbClr val="F82502"/>
              </a:buClr>
              <a:buSzTx/>
              <a:buFontTx/>
              <a:buChar char="•"/>
            </a:pPr>
            <a:endParaRPr lang="de-DE" altLang="de-DE" sz="2400" b="1" dirty="0"/>
          </a:p>
          <a:p>
            <a:pPr marL="884238" lvl="1" indent="-342900">
              <a:spcBef>
                <a:spcPct val="30000"/>
              </a:spcBef>
              <a:buClr>
                <a:srgbClr val="F82502"/>
              </a:buClr>
              <a:buSzTx/>
              <a:buFont typeface="Wingdings" panose="05000000000000000000" pitchFamily="2" charset="2"/>
              <a:buChar char="Ø"/>
            </a:pPr>
            <a:r>
              <a:rPr lang="de-DE" altLang="de-DE" sz="2400" b="1" dirty="0"/>
              <a:t>Klasse E (Technik E)</a:t>
            </a:r>
          </a:p>
          <a:p>
            <a:pPr marL="541338" lvl="1" indent="0">
              <a:spcBef>
                <a:spcPct val="30000"/>
              </a:spcBef>
              <a:buClr>
                <a:srgbClr val="F82502"/>
              </a:buClr>
              <a:buSzTx/>
              <a:buNone/>
            </a:pPr>
            <a:endParaRPr lang="de-DE" altLang="de-DE" sz="2400" b="1" dirty="0"/>
          </a:p>
          <a:p>
            <a:pPr marL="884238" lvl="1" indent="-342900">
              <a:spcBef>
                <a:spcPct val="30000"/>
              </a:spcBef>
              <a:buClr>
                <a:srgbClr val="F82502"/>
              </a:buClr>
              <a:buSzTx/>
              <a:buFont typeface="Wingdings" panose="05000000000000000000" pitchFamily="2" charset="2"/>
              <a:buChar char="Ø"/>
            </a:pPr>
            <a:r>
              <a:rPr lang="de-DE" altLang="de-DE" sz="2400" b="1" dirty="0"/>
              <a:t>Klasse A (Technik A)</a:t>
            </a:r>
          </a:p>
          <a:p>
            <a:pPr marL="541338" lvl="1" indent="0">
              <a:spcBef>
                <a:spcPct val="30000"/>
              </a:spcBef>
              <a:buClr>
                <a:srgbClr val="F82502"/>
              </a:buClr>
              <a:buSzTx/>
              <a:buNone/>
            </a:pPr>
            <a:endParaRPr lang="de-DE" altLang="de-DE" sz="2400" b="1" dirty="0"/>
          </a:p>
          <a:p>
            <a:pPr marL="541338" lvl="1" indent="0">
              <a:spcBef>
                <a:spcPct val="30000"/>
              </a:spcBef>
              <a:buClr>
                <a:srgbClr val="F82502"/>
              </a:buClr>
              <a:buSzTx/>
              <a:buNone/>
            </a:pPr>
            <a:endParaRPr lang="de-DE" altLang="de-DE" sz="2400" b="1" dirty="0"/>
          </a:p>
        </p:txBody>
      </p:sp>
      <p:pic>
        <p:nvPicPr>
          <p:cNvPr id="421892" name="Picture 4"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21893" name="Text Box 5"/>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21897" name="Text Box 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Oval 12">
            <a:extLst>
              <a:ext uri="{FF2B5EF4-FFF2-40B4-BE49-F238E27FC236}">
                <a16:creationId xmlns:a16="http://schemas.microsoft.com/office/drawing/2014/main" id="{0932DA56-C4D7-49A3-ADE3-64FD1F08912D}"/>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96F84C77-FAED-4052-ADD4-964EEF2E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7913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1890"/>
                                        </p:tgtEl>
                                        <p:attrNameLst>
                                          <p:attrName>style.visibility</p:attrName>
                                        </p:attrNameLst>
                                      </p:cBhvr>
                                      <p:to>
                                        <p:strVal val="visible"/>
                                      </p:to>
                                    </p:set>
                                    <p:animEffect transition="in" filter="fade">
                                      <p:cBhvr>
                                        <p:cTn id="7" dur="500"/>
                                        <p:tgtEl>
                                          <p:spTgt spid="4218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421891">
                                            <p:txEl>
                                              <p:pRg st="1" end="1"/>
                                            </p:txEl>
                                          </p:spTgt>
                                        </p:tgtEl>
                                        <p:attrNameLst>
                                          <p:attrName>style.visibility</p:attrName>
                                        </p:attrNameLst>
                                      </p:cBhvr>
                                      <p:to>
                                        <p:strVal val="visible"/>
                                      </p:to>
                                    </p:set>
                                    <p:animEffect transition="in" filter="fade">
                                      <p:cBhvr>
                                        <p:cTn id="14" dur="500"/>
                                        <p:tgtEl>
                                          <p:spTgt spid="421891">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421891">
                                            <p:txEl>
                                              <p:pRg st="0" end="0"/>
                                            </p:txEl>
                                          </p:spTgt>
                                        </p:tgtEl>
                                        <p:attrNameLst>
                                          <p:attrName>style.visibility</p:attrName>
                                        </p:attrNameLst>
                                      </p:cBhvr>
                                      <p:to>
                                        <p:strVal val="visible"/>
                                      </p:to>
                                    </p:set>
                                    <p:animEffect transition="in" filter="fade">
                                      <p:cBhvr>
                                        <p:cTn id="18" dur="500"/>
                                        <p:tgtEl>
                                          <p:spTgt spid="421891">
                                            <p:txEl>
                                              <p:pRg st="0" end="0"/>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421891">
                                            <p:txEl>
                                              <p:pRg st="2" end="2"/>
                                            </p:txEl>
                                          </p:spTgt>
                                        </p:tgtEl>
                                        <p:attrNameLst>
                                          <p:attrName>style.visibility</p:attrName>
                                        </p:attrNameLst>
                                      </p:cBhvr>
                                      <p:to>
                                        <p:strVal val="visible"/>
                                      </p:to>
                                    </p:set>
                                    <p:animEffect transition="in" filter="fade">
                                      <p:cBhvr>
                                        <p:cTn id="22" dur="500"/>
                                        <p:tgtEl>
                                          <p:spTgt spid="421891">
                                            <p:txEl>
                                              <p:pRg st="2" end="2"/>
                                            </p:txEl>
                                          </p:spTgt>
                                        </p:tgtEl>
                                      </p:cBhvr>
                                    </p:animEffect>
                                  </p:childTnLst>
                                </p:cTn>
                              </p:par>
                            </p:childTnLst>
                          </p:cTn>
                        </p:par>
                        <p:par>
                          <p:cTn id="23" fill="hold" nodeType="afterGroup">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421891">
                                            <p:txEl>
                                              <p:pRg st="3" end="3"/>
                                            </p:txEl>
                                          </p:spTgt>
                                        </p:tgtEl>
                                        <p:attrNameLst>
                                          <p:attrName>style.visibility</p:attrName>
                                        </p:attrNameLst>
                                      </p:cBhvr>
                                      <p:to>
                                        <p:strVal val="visible"/>
                                      </p:to>
                                    </p:set>
                                    <p:animEffect transition="in" filter="fade">
                                      <p:cBhvr>
                                        <p:cTn id="26" dur="500"/>
                                        <p:tgtEl>
                                          <p:spTgt spid="421891">
                                            <p:txEl>
                                              <p:pRg st="3" end="3"/>
                                            </p:txEl>
                                          </p:spTgt>
                                        </p:tgtEl>
                                      </p:cBhvr>
                                    </p:animEffect>
                                  </p:childTnLst>
                                </p:cTn>
                              </p:par>
                            </p:childTnLst>
                          </p:cTn>
                        </p:par>
                        <p:par>
                          <p:cTn id="27" fill="hold">
                            <p:stCondLst>
                              <p:cond delay="4500"/>
                            </p:stCondLst>
                            <p:childTnLst>
                              <p:par>
                                <p:cTn id="28" presetID="10" presetClass="entr" presetSubtype="0" fill="hold" nodeType="afterEffect">
                                  <p:stCondLst>
                                    <p:cond delay="500"/>
                                  </p:stCondLst>
                                  <p:childTnLst>
                                    <p:set>
                                      <p:cBhvr>
                                        <p:cTn id="29" dur="1" fill="hold">
                                          <p:stCondLst>
                                            <p:cond delay="0"/>
                                          </p:stCondLst>
                                        </p:cTn>
                                        <p:tgtEl>
                                          <p:spTgt spid="421891">
                                            <p:txEl>
                                              <p:pRg st="5" end="5"/>
                                            </p:txEl>
                                          </p:spTgt>
                                        </p:tgtEl>
                                        <p:attrNameLst>
                                          <p:attrName>style.visibility</p:attrName>
                                        </p:attrNameLst>
                                      </p:cBhvr>
                                      <p:to>
                                        <p:strVal val="visible"/>
                                      </p:to>
                                    </p:set>
                                    <p:animEffect transition="in" filter="fade">
                                      <p:cBhvr>
                                        <p:cTn id="30" dur="500"/>
                                        <p:tgtEl>
                                          <p:spTgt spid="421891">
                                            <p:txEl>
                                              <p:pRg st="5" end="5"/>
                                            </p:txEl>
                                          </p:spTgt>
                                        </p:tgtEl>
                                      </p:cBhvr>
                                    </p:animEffect>
                                  </p:childTnLst>
                                </p:cTn>
                              </p:par>
                            </p:childTnLst>
                          </p:cTn>
                        </p:par>
                        <p:par>
                          <p:cTn id="31" fill="hold">
                            <p:stCondLst>
                              <p:cond delay="5500"/>
                            </p:stCondLst>
                            <p:childTnLst>
                              <p:par>
                                <p:cTn id="32" presetID="10" presetClass="entr" presetSubtype="0" fill="hold" nodeType="afterEffect">
                                  <p:stCondLst>
                                    <p:cond delay="500"/>
                                  </p:stCondLst>
                                  <p:childTnLst>
                                    <p:set>
                                      <p:cBhvr>
                                        <p:cTn id="33" dur="1" fill="hold">
                                          <p:stCondLst>
                                            <p:cond delay="0"/>
                                          </p:stCondLst>
                                        </p:cTn>
                                        <p:tgtEl>
                                          <p:spTgt spid="421891">
                                            <p:txEl>
                                              <p:pRg st="7" end="7"/>
                                            </p:txEl>
                                          </p:spTgt>
                                        </p:tgtEl>
                                        <p:attrNameLst>
                                          <p:attrName>style.visibility</p:attrName>
                                        </p:attrNameLst>
                                      </p:cBhvr>
                                      <p:to>
                                        <p:strVal val="visible"/>
                                      </p:to>
                                    </p:set>
                                    <p:animEffect transition="in" filter="fade">
                                      <p:cBhvr>
                                        <p:cTn id="34" dur="500"/>
                                        <p:tgtEl>
                                          <p:spTgt spid="421891">
                                            <p:txEl>
                                              <p:pRg st="7" end="7"/>
                                            </p:txEl>
                                          </p:spTgt>
                                        </p:tgtEl>
                                      </p:cBhvr>
                                    </p:animEffect>
                                  </p:childTnLst>
                                </p:cTn>
                              </p:par>
                            </p:childTnLst>
                          </p:cTn>
                        </p:par>
                        <p:par>
                          <p:cTn id="35" fill="hold">
                            <p:stCondLst>
                              <p:cond delay="6500"/>
                            </p:stCondLst>
                            <p:childTnLst>
                              <p:par>
                                <p:cTn id="36" presetID="10" presetClass="exit" presetSubtype="0" fill="hold" grpId="1" nodeType="after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0" grpId="0"/>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42AE7-7243-4DC6-8B70-07311F7028F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444418"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44441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444421"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4424" name="Text Box 8"/>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Text Box 4">
            <a:extLst>
              <a:ext uri="{FF2B5EF4-FFF2-40B4-BE49-F238E27FC236}">
                <a16:creationId xmlns:a16="http://schemas.microsoft.com/office/drawing/2014/main" id="{B78EA79E-93C2-48FD-9935-F3A07E51CCAA}"/>
              </a:ext>
            </a:extLst>
          </p:cNvPr>
          <p:cNvSpPr txBox="1">
            <a:spLocks noChangeArrowheads="1"/>
          </p:cNvSpPr>
          <p:nvPr/>
        </p:nvSpPr>
        <p:spPr bwMode="auto">
          <a:xfrm>
            <a:off x="246063" y="2735263"/>
            <a:ext cx="8629650" cy="164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ctr"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Amateurfunk</a:t>
            </a:r>
          </a:p>
          <a:p>
            <a:pPr marL="357188" marR="0" lvl="0" indent="-357188" algn="ctr"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und</a:t>
            </a:r>
            <a:r>
              <a:rPr kumimoji="0" lang="de-DE" altLang="de-DE" sz="4400" b="1" i="0" u="none" strike="noStrike" kern="1200" cap="none" spc="0" normalizeH="0" noProof="0" dirty="0">
                <a:ln>
                  <a:noFill/>
                </a:ln>
                <a:solidFill>
                  <a:srgbClr val="000000"/>
                </a:solidFill>
                <a:effectLst/>
                <a:uLnTx/>
                <a:uFillTx/>
                <a:latin typeface="Arial" panose="020B0604020202020204" pitchFamily="34" charset="0"/>
                <a:ea typeface="+mn-ea"/>
                <a:cs typeface="+mn-cs"/>
              </a:rPr>
              <a:t> seine Entwicklung</a:t>
            </a:r>
            <a:endPar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Oval 12">
            <a:extLst>
              <a:ext uri="{FF2B5EF4-FFF2-40B4-BE49-F238E27FC236}">
                <a16:creationId xmlns:a16="http://schemas.microsoft.com/office/drawing/2014/main" id="{56F77E8E-8A64-4B4D-843F-205F5C67EEED}"/>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907102D2-BB45-4C56-88D1-8A51B33FAD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075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F58ADC-25E3-44A2-92C7-E76B3A81649F}"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35874"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3587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35882" name="Rectangle 10"/>
          <p:cNvSpPr>
            <a:spLocks noChangeArrowheads="1"/>
          </p:cNvSpPr>
          <p:nvPr/>
        </p:nvSpPr>
        <p:spPr bwMode="auto">
          <a:xfrm>
            <a:off x="258763" y="1276350"/>
            <a:ext cx="861377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den drei Prüfungsfächern müssen jeweils 75 Prozent erreicht werden, d.h. dreiviertel aller Fragen (19 von 25) müssen richtig beantwortet sein.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Bei einem „knappen“ Ergebnis von 70 bis 75 Prozent kann der Prüfling die fehlenden Punkte durch</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eine mündliche Nachprüfung ausgleichen.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Ergebisse</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unter 70% gelten als nicht bestanden.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Nicht bestandene Fächer können innerhalb von 2 Jahren nachgeprüft werden.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Bestandene Fächer bleiben in dieser Zeit erhalten.</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Der Tatbestand einer bestandenen Gesamtprüfung bleibt lebenslang erhalten.</a:t>
            </a:r>
          </a:p>
        </p:txBody>
      </p:sp>
      <p:sp>
        <p:nvSpPr>
          <p:cNvPr id="335887" name="Text Box 15"/>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0" name="Oval 12">
            <a:extLst>
              <a:ext uri="{FF2B5EF4-FFF2-40B4-BE49-F238E27FC236}">
                <a16:creationId xmlns:a16="http://schemas.microsoft.com/office/drawing/2014/main" id="{C0B8F68E-BEE6-4321-A38D-D6BBB2FEFCA8}"/>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32380E85-430D-46C8-834E-D791AD5192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432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335882">
                                            <p:txEl>
                                              <p:pRg st="0" end="0"/>
                                            </p:txEl>
                                          </p:spTgt>
                                        </p:tgtEl>
                                        <p:attrNameLst>
                                          <p:attrName>style.visibility</p:attrName>
                                        </p:attrNameLst>
                                      </p:cBhvr>
                                      <p:to>
                                        <p:strVal val="visible"/>
                                      </p:to>
                                    </p:set>
                                    <p:animEffect transition="in" filter="fade">
                                      <p:cBhvr>
                                        <p:cTn id="7" dur="500"/>
                                        <p:tgtEl>
                                          <p:spTgt spid="33588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335882">
                                            <p:txEl>
                                              <p:pRg st="1" end="1"/>
                                            </p:txEl>
                                          </p:spTgt>
                                        </p:tgtEl>
                                        <p:attrNameLst>
                                          <p:attrName>style.visibility</p:attrName>
                                        </p:attrNameLst>
                                      </p:cBhvr>
                                      <p:to>
                                        <p:strVal val="visible"/>
                                      </p:to>
                                    </p:set>
                                    <p:animEffect transition="in" filter="fade">
                                      <p:cBhvr>
                                        <p:cTn id="14" dur="500"/>
                                        <p:tgtEl>
                                          <p:spTgt spid="335882">
                                            <p:txEl>
                                              <p:pRg st="1" end="1"/>
                                            </p:txEl>
                                          </p:spTgt>
                                        </p:tgtEl>
                                      </p:cBhvr>
                                    </p:animEffect>
                                  </p:childTnLst>
                                </p:cTn>
                              </p:par>
                            </p:childTnLst>
                          </p:cTn>
                        </p:par>
                        <p:par>
                          <p:cTn id="15" fill="hold" nodeType="afterGroup">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335882">
                                            <p:txEl>
                                              <p:pRg st="2" end="2"/>
                                            </p:txEl>
                                          </p:spTgt>
                                        </p:tgtEl>
                                        <p:attrNameLst>
                                          <p:attrName>style.visibility</p:attrName>
                                        </p:attrNameLst>
                                      </p:cBhvr>
                                      <p:to>
                                        <p:strVal val="visible"/>
                                      </p:to>
                                    </p:set>
                                    <p:animEffect transition="in" filter="fade">
                                      <p:cBhvr>
                                        <p:cTn id="18" dur="500"/>
                                        <p:tgtEl>
                                          <p:spTgt spid="335882">
                                            <p:txEl>
                                              <p:pRg st="2" end="2"/>
                                            </p:txEl>
                                          </p:spTgt>
                                        </p:tgtEl>
                                      </p:cBhvr>
                                    </p:animEffect>
                                  </p:childTnLst>
                                </p:cTn>
                              </p:par>
                            </p:childTnLst>
                          </p:cTn>
                        </p:par>
                        <p:par>
                          <p:cTn id="19" fill="hold" nodeType="afterGroup">
                            <p:stCondLst>
                              <p:cond delay="3000"/>
                            </p:stCondLst>
                            <p:childTnLst>
                              <p:par>
                                <p:cTn id="20" presetID="10" presetClass="entr" presetSubtype="0" fill="hold" nodeType="afterEffect">
                                  <p:stCondLst>
                                    <p:cond delay="500"/>
                                  </p:stCondLst>
                                  <p:childTnLst>
                                    <p:set>
                                      <p:cBhvr>
                                        <p:cTn id="21" dur="1" fill="hold">
                                          <p:stCondLst>
                                            <p:cond delay="0"/>
                                          </p:stCondLst>
                                        </p:cTn>
                                        <p:tgtEl>
                                          <p:spTgt spid="335882">
                                            <p:txEl>
                                              <p:pRg st="3" end="3"/>
                                            </p:txEl>
                                          </p:spTgt>
                                        </p:tgtEl>
                                        <p:attrNameLst>
                                          <p:attrName>style.visibility</p:attrName>
                                        </p:attrNameLst>
                                      </p:cBhvr>
                                      <p:to>
                                        <p:strVal val="visible"/>
                                      </p:to>
                                    </p:set>
                                    <p:animEffect transition="in" filter="fade">
                                      <p:cBhvr>
                                        <p:cTn id="22" dur="500"/>
                                        <p:tgtEl>
                                          <p:spTgt spid="335882">
                                            <p:txEl>
                                              <p:pRg st="3" end="3"/>
                                            </p:txEl>
                                          </p:spTgt>
                                        </p:tgtEl>
                                      </p:cBhvr>
                                    </p:animEffect>
                                  </p:childTnLst>
                                </p:cTn>
                              </p:par>
                            </p:childTnLst>
                          </p:cTn>
                        </p:par>
                        <p:par>
                          <p:cTn id="23" fill="hold" nodeType="afterGroup">
                            <p:stCondLst>
                              <p:cond delay="4000"/>
                            </p:stCondLst>
                            <p:childTnLst>
                              <p:par>
                                <p:cTn id="24" presetID="10" presetClass="entr" presetSubtype="0" fill="hold" nodeType="afterEffect">
                                  <p:stCondLst>
                                    <p:cond delay="500"/>
                                  </p:stCondLst>
                                  <p:childTnLst>
                                    <p:set>
                                      <p:cBhvr>
                                        <p:cTn id="25" dur="1" fill="hold">
                                          <p:stCondLst>
                                            <p:cond delay="0"/>
                                          </p:stCondLst>
                                        </p:cTn>
                                        <p:tgtEl>
                                          <p:spTgt spid="335882">
                                            <p:txEl>
                                              <p:pRg st="4" end="4"/>
                                            </p:txEl>
                                          </p:spTgt>
                                        </p:tgtEl>
                                        <p:attrNameLst>
                                          <p:attrName>style.visibility</p:attrName>
                                        </p:attrNameLst>
                                      </p:cBhvr>
                                      <p:to>
                                        <p:strVal val="visible"/>
                                      </p:to>
                                    </p:set>
                                    <p:animEffect transition="in" filter="fade">
                                      <p:cBhvr>
                                        <p:cTn id="26" dur="500"/>
                                        <p:tgtEl>
                                          <p:spTgt spid="335882">
                                            <p:txEl>
                                              <p:pRg st="4" end="4"/>
                                            </p:txEl>
                                          </p:spTgt>
                                        </p:tgtEl>
                                      </p:cBhvr>
                                    </p:animEffect>
                                  </p:childTnLst>
                                </p:cTn>
                              </p:par>
                            </p:childTnLst>
                          </p:cTn>
                        </p:par>
                        <p:par>
                          <p:cTn id="27" fill="hold" nodeType="afterGroup">
                            <p:stCondLst>
                              <p:cond delay="5000"/>
                            </p:stCondLst>
                            <p:childTnLst>
                              <p:par>
                                <p:cTn id="28" presetID="10" presetClass="entr" presetSubtype="0" fill="hold" nodeType="afterEffect">
                                  <p:stCondLst>
                                    <p:cond delay="500"/>
                                  </p:stCondLst>
                                  <p:childTnLst>
                                    <p:set>
                                      <p:cBhvr>
                                        <p:cTn id="29" dur="1" fill="hold">
                                          <p:stCondLst>
                                            <p:cond delay="0"/>
                                          </p:stCondLst>
                                        </p:cTn>
                                        <p:tgtEl>
                                          <p:spTgt spid="335882">
                                            <p:txEl>
                                              <p:pRg st="5" end="5"/>
                                            </p:txEl>
                                          </p:spTgt>
                                        </p:tgtEl>
                                        <p:attrNameLst>
                                          <p:attrName>style.visibility</p:attrName>
                                        </p:attrNameLst>
                                      </p:cBhvr>
                                      <p:to>
                                        <p:strVal val="visible"/>
                                      </p:to>
                                    </p:set>
                                    <p:animEffect transition="in" filter="fade">
                                      <p:cBhvr>
                                        <p:cTn id="30" dur="500"/>
                                        <p:tgtEl>
                                          <p:spTgt spid="335882">
                                            <p:txEl>
                                              <p:pRg st="5" end="5"/>
                                            </p:txEl>
                                          </p:spTgt>
                                        </p:tgtEl>
                                      </p:cBhvr>
                                    </p:animEffect>
                                  </p:childTnLst>
                                </p:cTn>
                              </p:par>
                            </p:childTnLst>
                          </p:cTn>
                        </p:par>
                        <p:par>
                          <p:cTn id="31" fill="hold">
                            <p:stCondLst>
                              <p:cond delay="6000"/>
                            </p:stCondLst>
                            <p:childTnLst>
                              <p:par>
                                <p:cTn id="32" presetID="10" presetClass="exit" presetSubtype="0" fill="hold" grpId="1" nodeType="after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4F0CBA-421B-4FF8-8B1D-70F4DB8C716D}"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56354"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5635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56357" name="Text Box 5"/>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6358" name="Text Box 6"/>
          <p:cNvSpPr txBox="1">
            <a:spLocks noChangeArrowheads="1"/>
          </p:cNvSpPr>
          <p:nvPr/>
        </p:nvSpPr>
        <p:spPr bwMode="auto">
          <a:xfrm>
            <a:off x="258763" y="1017588"/>
            <a:ext cx="86344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69875" marR="0" lvl="0" indent="-2698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56359" name="Text Box 7"/>
          <p:cNvSpPr txBox="1">
            <a:spLocks noChangeArrowheads="1"/>
          </p:cNvSpPr>
          <p:nvPr/>
        </p:nvSpPr>
        <p:spPr bwMode="auto">
          <a:xfrm>
            <a:off x="1397000" y="423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6360" name="Text Box 8"/>
          <p:cNvSpPr txBox="1">
            <a:spLocks noChangeArrowheads="1"/>
          </p:cNvSpPr>
          <p:nvPr/>
        </p:nvSpPr>
        <p:spPr bwMode="auto">
          <a:xfrm>
            <a:off x="230188" y="2739008"/>
            <a:ext cx="865505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Prüfungs- und</a:t>
            </a:r>
          </a:p>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sz="4400" b="1" dirty="0">
                <a:solidFill>
                  <a:srgbClr val="000000"/>
                </a:solidFill>
              </a:rPr>
              <a:t>laufende G</a:t>
            </a:r>
            <a:r>
              <a:rPr kumimoji="0" lang="de-DE" altLang="de-DE" sz="4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ebühren</a:t>
            </a:r>
            <a:endParaRPr kumimoji="0" lang="de-DE" altLang="de-DE"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6364" name="Text Box 12"/>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3" name="Oval 12">
            <a:extLst>
              <a:ext uri="{FF2B5EF4-FFF2-40B4-BE49-F238E27FC236}">
                <a16:creationId xmlns:a16="http://schemas.microsoft.com/office/drawing/2014/main" id="{BEA9469C-FBEF-4FC4-A8D0-9749C3DE9206}"/>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CAF0503E-49BB-4146-9D18-9D09054094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48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6360"/>
                                        </p:tgtEl>
                                        <p:attrNameLst>
                                          <p:attrName>style.visibility</p:attrName>
                                        </p:attrNameLst>
                                      </p:cBhvr>
                                      <p:to>
                                        <p:strVal val="visible"/>
                                      </p:to>
                                    </p:set>
                                    <p:animEffect transition="in" filter="fade">
                                      <p:cBhvr>
                                        <p:cTn id="7" dur="500"/>
                                        <p:tgtEl>
                                          <p:spTgt spid="3563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0" grpId="0"/>
      <p:bldP spid="13" grpId="0" animBg="1"/>
      <p:bldP spid="13"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C05F3C-AE04-40B1-A5BC-4C3E2CCE0F0E}"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37922"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3792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37925" name="Text Box 5"/>
          <p:cNvSpPr txBox="1">
            <a:spLocks noChangeArrowheads="1"/>
          </p:cNvSpPr>
          <p:nvPr/>
        </p:nvSpPr>
        <p:spPr bwMode="auto">
          <a:xfrm>
            <a:off x="166688" y="24685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28" name="Text Box 8"/>
          <p:cNvSpPr txBox="1">
            <a:spLocks noChangeArrowheads="1"/>
          </p:cNvSpPr>
          <p:nvPr/>
        </p:nvSpPr>
        <p:spPr bwMode="auto">
          <a:xfrm>
            <a:off x="258763" y="1304764"/>
            <a:ext cx="8618537" cy="253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Für die Prüfung werden verschiedene Gebühren erhoben</a:t>
            </a:r>
            <a:r>
              <a:rPr lang="de-DE" altLang="de-DE" sz="2400" b="1" dirty="0">
                <a:solidFill>
                  <a:srgbClr val="000000"/>
                </a:solidFill>
              </a:rPr>
              <a:t>:</a:t>
            </a:r>
          </a:p>
          <a:p>
            <a:pPr marL="557212" lvl="2" defTabSz="895350" eaLnBrk="1" hangingPunct="1">
              <a:lnSpc>
                <a:spcPct val="150000"/>
              </a:lnSpc>
              <a:spcBef>
                <a:spcPct val="30000"/>
              </a:spcBef>
              <a:buClr>
                <a:srgbClr val="F82502"/>
              </a:buClr>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Prüfung</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Klasse N	68,00€</a:t>
            </a:r>
            <a:b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b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P</a:t>
            </a:r>
            <a:r>
              <a:rPr lang="de-DE" altLang="de-DE" sz="2400" b="1" dirty="0" err="1">
                <a:solidFill>
                  <a:srgbClr val="000000"/>
                </a:solidFill>
              </a:rPr>
              <a:t>rüfung</a:t>
            </a:r>
            <a:r>
              <a:rPr lang="de-DE" altLang="de-DE" sz="2400" b="1" dirty="0">
                <a:solidFill>
                  <a:srgbClr val="000000"/>
                </a:solidFill>
              </a:rPr>
              <a:t> Klasse E	73,50€</a:t>
            </a:r>
            <a:br>
              <a:rPr lang="de-DE" altLang="de-DE" sz="2400" b="1" dirty="0">
                <a:solidFill>
                  <a:srgbClr val="000000"/>
                </a:solidFill>
              </a:rPr>
            </a:br>
            <a:r>
              <a:rPr lang="de-DE" altLang="de-DE" sz="2400" b="1" dirty="0">
                <a:solidFill>
                  <a:srgbClr val="000000"/>
                </a:solidFill>
              </a:rPr>
              <a:t>Prüfung Klasse A	81,00€</a:t>
            </a:r>
          </a:p>
        </p:txBody>
      </p:sp>
      <p:sp>
        <p:nvSpPr>
          <p:cNvPr id="337939" name="Text Box 19"/>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1" name="Oval 12">
            <a:extLst>
              <a:ext uri="{FF2B5EF4-FFF2-40B4-BE49-F238E27FC236}">
                <a16:creationId xmlns:a16="http://schemas.microsoft.com/office/drawing/2014/main" id="{23E4FAFD-FD3C-4B0F-A00E-874C720D3400}"/>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2" name="Picture 45" descr="Weiter">
            <a:extLst>
              <a:ext uri="{FF2B5EF4-FFF2-40B4-BE49-F238E27FC236}">
                <a16:creationId xmlns:a16="http://schemas.microsoft.com/office/drawing/2014/main" id="{9049527C-821D-4FAE-B8FF-281A30982F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25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nodeType="afterEffect">
                                  <p:stCondLst>
                                    <p:cond delay="500"/>
                                  </p:stCondLst>
                                  <p:childTnLst>
                                    <p:set>
                                      <p:cBhvr>
                                        <p:cTn id="10" dur="1" fill="hold">
                                          <p:stCondLst>
                                            <p:cond delay="0"/>
                                          </p:stCondLst>
                                        </p:cTn>
                                        <p:tgtEl>
                                          <p:spTgt spid="337928">
                                            <p:txEl>
                                              <p:pRg st="0" end="0"/>
                                            </p:txEl>
                                          </p:spTgt>
                                        </p:tgtEl>
                                        <p:attrNameLst>
                                          <p:attrName>style.visibility</p:attrName>
                                        </p:attrNameLst>
                                      </p:cBhvr>
                                      <p:to>
                                        <p:strVal val="visible"/>
                                      </p:to>
                                    </p:set>
                                    <p:animEffect transition="in" filter="fade">
                                      <p:cBhvr>
                                        <p:cTn id="11" dur="500"/>
                                        <p:tgtEl>
                                          <p:spTgt spid="337928">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337928">
                                            <p:txEl>
                                              <p:pRg st="1" end="1"/>
                                            </p:txEl>
                                          </p:spTgt>
                                        </p:tgtEl>
                                        <p:attrNameLst>
                                          <p:attrName>style.visibility</p:attrName>
                                        </p:attrNameLst>
                                      </p:cBhvr>
                                      <p:to>
                                        <p:strVal val="visible"/>
                                      </p:to>
                                    </p:set>
                                    <p:animEffect transition="in" filter="fade">
                                      <p:cBhvr>
                                        <p:cTn id="15" dur="500"/>
                                        <p:tgtEl>
                                          <p:spTgt spid="337928">
                                            <p:txEl>
                                              <p:pRg st="1" end="1"/>
                                            </p:txEl>
                                          </p:spTgt>
                                        </p:tgtEl>
                                      </p:cBhvr>
                                    </p:animEffect>
                                  </p:childTnLst>
                                </p:cTn>
                              </p:par>
                            </p:childTnLst>
                          </p:cTn>
                        </p:par>
                        <p:par>
                          <p:cTn id="16" fill="hold">
                            <p:stCondLst>
                              <p:cond delay="2500"/>
                            </p:stCondLst>
                            <p:childTnLst>
                              <p:par>
                                <p:cTn id="17" presetID="10" presetClass="exit" presetSubtype="0" fill="hold" grpId="1"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644F02-76AB-4E3A-8EC4-28507369F1B6}"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43042" name="Picture 2"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4304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43044" name="Text Box 4"/>
          <p:cNvSpPr txBox="1">
            <a:spLocks noChangeArrowheads="1"/>
          </p:cNvSpPr>
          <p:nvPr/>
        </p:nvSpPr>
        <p:spPr bwMode="auto">
          <a:xfrm>
            <a:off x="166688" y="2541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3045" name="Text Box 5"/>
          <p:cNvSpPr txBox="1">
            <a:spLocks noChangeArrowheads="1"/>
          </p:cNvSpPr>
          <p:nvPr/>
        </p:nvSpPr>
        <p:spPr bwMode="auto">
          <a:xfrm>
            <a:off x="258763" y="1017588"/>
            <a:ext cx="86344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269875" marR="0" lvl="0" indent="-269875" algn="l" defTabSz="914400" rtl="0" eaLnBrk="1" fontAlgn="base" latinLnBrk="0" hangingPunct="1">
              <a:lnSpc>
                <a:spcPct val="100000"/>
              </a:lnSpc>
              <a:spcBef>
                <a:spcPct val="0"/>
              </a:spcBef>
              <a:spcAft>
                <a:spcPct val="0"/>
              </a:spcAft>
              <a:buClr>
                <a:srgbClr val="F82502"/>
              </a:buClr>
              <a:buSzTx/>
              <a:buFont typeface="Wingdings" panose="05000000000000000000" pitchFamily="2" charset="2"/>
              <a:buChar char="Ø"/>
              <a:tabLst/>
              <a:defRPr/>
            </a:pPr>
            <a:endParaRPr kumimoji="0" lang="de-DE" altLang="de-DE"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3046" name="Text Box 6"/>
          <p:cNvSpPr txBox="1">
            <a:spLocks noChangeArrowheads="1"/>
          </p:cNvSpPr>
          <p:nvPr/>
        </p:nvSpPr>
        <p:spPr bwMode="auto">
          <a:xfrm>
            <a:off x="1397000" y="4233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3047" name="Text Box 7"/>
          <p:cNvSpPr txBox="1">
            <a:spLocks noChangeArrowheads="1"/>
          </p:cNvSpPr>
          <p:nvPr/>
        </p:nvSpPr>
        <p:spPr bwMode="auto">
          <a:xfrm>
            <a:off x="236538" y="1277938"/>
            <a:ext cx="8612187"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53657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Das war alles?</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Aber nicht doch!</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 gibt in Deutschland nämlich den feinen Unterschied, ob man nur die Prüfung machen oder ob man denn auch wirklich aktiv funken will.</a:t>
            </a:r>
          </a:p>
          <a:p>
            <a:pPr marL="357188" marR="0" lvl="0" indent="-357188" algn="l" defTabSz="914400" rtl="0" eaLnBrk="1" fontAlgn="base" latinLnBrk="0" hangingPunct="1">
              <a:lnSpc>
                <a:spcPct val="100000"/>
              </a:lnSpc>
              <a:spcBef>
                <a:spcPts val="6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Man möchte auch ein Rufzeichen</a:t>
            </a:r>
            <a:r>
              <a:rPr kumimoji="0" lang="de-DE" altLang="de-DE" sz="2400" b="1" i="0" u="none" strike="noStrike" kern="1200" cap="none" spc="0" normalizeH="0" noProof="0" dirty="0">
                <a:ln>
                  <a:noFill/>
                </a:ln>
                <a:solidFill>
                  <a:srgbClr val="000000"/>
                </a:solidFill>
                <a:effectLst/>
                <a:uLnTx/>
                <a:uFillTx/>
                <a:latin typeface="Arial" panose="020B0604020202020204" pitchFamily="34" charset="0"/>
                <a:ea typeface="+mn-ea"/>
                <a:cs typeface="+mn-cs"/>
              </a:rPr>
              <a:t> haben</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343048" name="Text Box 8"/>
          <p:cNvSpPr txBox="1">
            <a:spLocks noChangeArrowheads="1"/>
          </p:cNvSpPr>
          <p:nvPr/>
        </p:nvSpPr>
        <p:spPr bwMode="auto">
          <a:xfrm>
            <a:off x="166688" y="2592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3056" name="Text Box 1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4" name="Oval 12">
            <a:extLst>
              <a:ext uri="{FF2B5EF4-FFF2-40B4-BE49-F238E27FC236}">
                <a16:creationId xmlns:a16="http://schemas.microsoft.com/office/drawing/2014/main" id="{540BD15B-D60E-4147-B760-4D6AF0926673}"/>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562C2E9D-1459-408F-BCE9-820C802129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158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3047">
                                            <p:txEl>
                                              <p:pRg st="0" end="0"/>
                                            </p:txEl>
                                          </p:spTgt>
                                        </p:tgtEl>
                                        <p:attrNameLst>
                                          <p:attrName>style.visibility</p:attrName>
                                        </p:attrNameLst>
                                      </p:cBhvr>
                                      <p:to>
                                        <p:strVal val="visible"/>
                                      </p:to>
                                    </p:set>
                                    <p:animEffect transition="in" filter="fade">
                                      <p:cBhvr>
                                        <p:cTn id="7" dur="500"/>
                                        <p:tgtEl>
                                          <p:spTgt spid="34304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nodeType="afterGroup">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43047">
                                            <p:txEl>
                                              <p:pRg st="1" end="1"/>
                                            </p:txEl>
                                          </p:spTgt>
                                        </p:tgtEl>
                                        <p:attrNameLst>
                                          <p:attrName>style.visibility</p:attrName>
                                        </p:attrNameLst>
                                      </p:cBhvr>
                                      <p:to>
                                        <p:strVal val="visible"/>
                                      </p:to>
                                    </p:set>
                                    <p:animEffect transition="in" filter="fade">
                                      <p:cBhvr>
                                        <p:cTn id="14" dur="500"/>
                                        <p:tgtEl>
                                          <p:spTgt spid="343047">
                                            <p:txEl>
                                              <p:pRg st="1" end="1"/>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43047">
                                            <p:txEl>
                                              <p:pRg st="2" end="2"/>
                                            </p:txEl>
                                          </p:spTgt>
                                        </p:tgtEl>
                                        <p:attrNameLst>
                                          <p:attrName>style.visibility</p:attrName>
                                        </p:attrNameLst>
                                      </p:cBhvr>
                                      <p:to>
                                        <p:strVal val="visible"/>
                                      </p:to>
                                    </p:set>
                                    <p:animEffect transition="in" filter="fade">
                                      <p:cBhvr>
                                        <p:cTn id="18" dur="500"/>
                                        <p:tgtEl>
                                          <p:spTgt spid="343047">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43047">
                                            <p:txEl>
                                              <p:pRg st="3" end="3"/>
                                            </p:txEl>
                                          </p:spTgt>
                                        </p:tgtEl>
                                        <p:attrNameLst>
                                          <p:attrName>style.visibility</p:attrName>
                                        </p:attrNameLst>
                                      </p:cBhvr>
                                      <p:to>
                                        <p:strVal val="visible"/>
                                      </p:to>
                                    </p:set>
                                    <p:animEffect transition="in" filter="fade">
                                      <p:cBhvr>
                                        <p:cTn id="22" dur="500"/>
                                        <p:tgtEl>
                                          <p:spTgt spid="343047">
                                            <p:txEl>
                                              <p:pRg st="3" end="3"/>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4AF804-A6CA-4FDF-8BD8-705436713AE3}"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45090"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4509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45095" name="Text Box 7"/>
          <p:cNvSpPr txBox="1">
            <a:spLocks noChangeArrowheads="1"/>
          </p:cNvSpPr>
          <p:nvPr/>
        </p:nvSpPr>
        <p:spPr bwMode="auto">
          <a:xfrm>
            <a:off x="236538" y="1277938"/>
            <a:ext cx="8650287" cy="301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7188" indent="-357188">
              <a:defRPr>
                <a:solidFill>
                  <a:schemeClr val="tx1"/>
                </a:solidFill>
                <a:latin typeface="Arial" panose="020B0604020202020204" pitchFamily="34" charset="0"/>
              </a:defRPr>
            </a:lvl1pPr>
            <a:lvl2pPr marL="803275" indent="-266700">
              <a:defRPr>
                <a:solidFill>
                  <a:schemeClr val="tx1"/>
                </a:solidFill>
                <a:latin typeface="Arial" panose="020B0604020202020204" pitchFamily="34" charset="0"/>
              </a:defRPr>
            </a:lvl2pPr>
            <a:lvl3pPr marL="982663">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Aber jetzt ist das alles?</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Nein, immer noch nicht!</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 gibt in Deutschland auch noch laufende Gebühren, die zu zahlen sind.</a:t>
            </a:r>
          </a:p>
          <a:p>
            <a:pPr marL="357188" marR="0" lvl="0" indent="-357188"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Höhe dieser Gebühren wird für jedes Jahr neu festgesetzt und dem Funkamateur alle zwei oder drei Jahre mitgeteilt.</a:t>
            </a:r>
          </a:p>
        </p:txBody>
      </p:sp>
      <p:sp>
        <p:nvSpPr>
          <p:cNvPr id="345104" name="Text Box 1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10" name="Oval 12">
            <a:extLst>
              <a:ext uri="{FF2B5EF4-FFF2-40B4-BE49-F238E27FC236}">
                <a16:creationId xmlns:a16="http://schemas.microsoft.com/office/drawing/2014/main" id="{8CFA191F-8AAC-4CDE-A9C8-D7E4D3D0AC1D}"/>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F37A1664-7C93-43E2-9CA3-3BC9695B3A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460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5095">
                                            <p:txEl>
                                              <p:pRg st="0" end="0"/>
                                            </p:txEl>
                                          </p:spTgt>
                                        </p:tgtEl>
                                        <p:attrNameLst>
                                          <p:attrName>style.visibility</p:attrName>
                                        </p:attrNameLst>
                                      </p:cBhvr>
                                      <p:to>
                                        <p:strVal val="visible"/>
                                      </p:to>
                                    </p:set>
                                    <p:animEffect transition="in" filter="fade">
                                      <p:cBhvr>
                                        <p:cTn id="7" dur="500"/>
                                        <p:tgtEl>
                                          <p:spTgt spid="34509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45095">
                                            <p:txEl>
                                              <p:pRg st="1" end="1"/>
                                            </p:txEl>
                                          </p:spTgt>
                                        </p:tgtEl>
                                        <p:attrNameLst>
                                          <p:attrName>style.visibility</p:attrName>
                                        </p:attrNameLst>
                                      </p:cBhvr>
                                      <p:to>
                                        <p:strVal val="visible"/>
                                      </p:to>
                                    </p:set>
                                    <p:animEffect transition="in" filter="fade">
                                      <p:cBhvr>
                                        <p:cTn id="14" dur="500"/>
                                        <p:tgtEl>
                                          <p:spTgt spid="345095">
                                            <p:txEl>
                                              <p:pRg st="1" end="1"/>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45095">
                                            <p:txEl>
                                              <p:pRg st="2" end="2"/>
                                            </p:txEl>
                                          </p:spTgt>
                                        </p:tgtEl>
                                        <p:attrNameLst>
                                          <p:attrName>style.visibility</p:attrName>
                                        </p:attrNameLst>
                                      </p:cBhvr>
                                      <p:to>
                                        <p:strVal val="visible"/>
                                      </p:to>
                                    </p:set>
                                    <p:animEffect transition="in" filter="fade">
                                      <p:cBhvr>
                                        <p:cTn id="18" dur="500"/>
                                        <p:tgtEl>
                                          <p:spTgt spid="345095">
                                            <p:txEl>
                                              <p:pRg st="2" end="2"/>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45095">
                                            <p:txEl>
                                              <p:pRg st="3" end="3"/>
                                            </p:txEl>
                                          </p:spTgt>
                                        </p:tgtEl>
                                        <p:attrNameLst>
                                          <p:attrName>style.visibility</p:attrName>
                                        </p:attrNameLst>
                                      </p:cBhvr>
                                      <p:to>
                                        <p:strVal val="visible"/>
                                      </p:to>
                                    </p:set>
                                    <p:animEffect transition="in" filter="fade">
                                      <p:cBhvr>
                                        <p:cTn id="22" dur="500"/>
                                        <p:tgtEl>
                                          <p:spTgt spid="345095">
                                            <p:txEl>
                                              <p:pRg st="3" end="3"/>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4AF804-A6CA-4FDF-8BD8-705436713AE3}"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45090"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45091"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45104" name="Text Box 16"/>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8" name="Textfeld 7">
            <a:extLst>
              <a:ext uri="{FF2B5EF4-FFF2-40B4-BE49-F238E27FC236}">
                <a16:creationId xmlns:a16="http://schemas.microsoft.com/office/drawing/2014/main" id="{A9D64DCA-2249-4B64-8063-D9E7C7902291}"/>
              </a:ext>
            </a:extLst>
          </p:cNvPr>
          <p:cNvSpPr txBox="1"/>
          <p:nvPr/>
        </p:nvSpPr>
        <p:spPr>
          <a:xfrm flipH="1">
            <a:off x="271463" y="1286929"/>
            <a:ext cx="8585200" cy="557075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ts val="600"/>
              </a:spcAft>
              <a:buClr>
                <a:srgbClr val="FF0000"/>
              </a:buClr>
              <a:buSzTx/>
              <a:buFont typeface="Wingdings" panose="05000000000000000000" pitchFamily="2" charset="2"/>
              <a:buChar char="Ø"/>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Begründung:</a:t>
            </a:r>
          </a:p>
          <a:p>
            <a:pPr marL="342900" marR="0" lvl="0" indent="-342900" algn="l" defTabSz="914400" rtl="0" eaLnBrk="1" fontAlgn="base" latinLnBrk="0" hangingPunct="1">
              <a:lnSpc>
                <a:spcPct val="100000"/>
              </a:lnSpc>
              <a:spcBef>
                <a:spcPct val="0"/>
              </a:spcBef>
              <a:spcAft>
                <a:spcPts val="600"/>
              </a:spcAft>
              <a:buClr>
                <a:srgbClr val="FF0000"/>
              </a:buClr>
              <a:buSzTx/>
              <a:buFont typeface="Wingdings" panose="05000000000000000000" pitchFamily="2" charset="2"/>
              <a:buChar char="Ø"/>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Bundesnetzagentur erbringt auf Grund gesetzlicher Regelungen Leistungen, die über Beiträge finanziert werden. </a:t>
            </a:r>
          </a:p>
          <a:p>
            <a:pPr marL="342900" marR="0" lvl="0" indent="-342900" algn="l" defTabSz="914400" rtl="0" eaLnBrk="1" fontAlgn="base" latinLnBrk="0" hangingPunct="1">
              <a:lnSpc>
                <a:spcPct val="100000"/>
              </a:lnSpc>
              <a:spcBef>
                <a:spcPct val="0"/>
              </a:spcBef>
              <a:spcAft>
                <a:spcPts val="600"/>
              </a:spcAft>
              <a:buClr>
                <a:srgbClr val="FF0000"/>
              </a:buClr>
              <a:buSzTx/>
              <a:buFont typeface="Wingdings" panose="05000000000000000000" pitchFamily="2" charset="2"/>
              <a:buChar char="Ø"/>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Auf der Grundlage des Telekommunikationsgesetzes (TKG) gehören dazu beispielsweise Frequenzplanung, Frequenzkoordinierung, Harmonisierung und Normung. </a:t>
            </a:r>
          </a:p>
          <a:p>
            <a:pPr marL="342900" marR="0" lvl="0" indent="-342900" algn="l" defTabSz="914400" rtl="0" eaLnBrk="1" fontAlgn="base" latinLnBrk="0" hangingPunct="1">
              <a:lnSpc>
                <a:spcPct val="100000"/>
              </a:lnSpc>
              <a:spcBef>
                <a:spcPct val="0"/>
              </a:spcBef>
              <a:spcAft>
                <a:spcPts val="600"/>
              </a:spcAft>
              <a:buClr>
                <a:srgbClr val="FF0000"/>
              </a:buClr>
              <a:buSzTx/>
              <a:buFont typeface="Wingdings" panose="05000000000000000000" pitchFamily="2" charset="2"/>
              <a:buChar char="Ø"/>
              <a:tabLst/>
              <a:defRPr/>
            </a:pPr>
            <a:r>
              <a:rPr kumimoji="0" 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Auf der Grundlage des Gesetzes über die elektromagnetische Verträglichkeit von Betriebsmitteln (EMVG) gehören dazu beispielsweise die Sicherstellung der elektromagnetischen Verträglichkeit und Maßnahmen im Rahmen der Geräteüberprüfung.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Oval 12">
            <a:extLst>
              <a:ext uri="{FF2B5EF4-FFF2-40B4-BE49-F238E27FC236}">
                <a16:creationId xmlns:a16="http://schemas.microsoft.com/office/drawing/2014/main" id="{FCE07428-9349-4834-B1A5-6A60E46F983A}"/>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1" name="Picture 45" descr="Weiter">
            <a:extLst>
              <a:ext uri="{FF2B5EF4-FFF2-40B4-BE49-F238E27FC236}">
                <a16:creationId xmlns:a16="http://schemas.microsoft.com/office/drawing/2014/main" id="{3B3E68C5-0BD5-4D71-BF70-C4BA6BEB5A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334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childTnLst>
                          </p:cTn>
                        </p:par>
                        <p:par>
                          <p:cTn id="15" fill="hold">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par>
                          <p:cTn id="19" fill="hold">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par>
                          <p:cTn id="23" fill="hold">
                            <p:stCondLst>
                              <p:cond delay="3500"/>
                            </p:stCondLst>
                            <p:childTnLst>
                              <p:par>
                                <p:cTn id="24" presetID="10" presetClass="exit" presetSubtype="0" fill="hold" grpId="1" nodeType="after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7262C9-2465-451E-B5AD-42FDC2ACD0B8}"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532482"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32483"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32485" name="Text Box 5"/>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pic>
        <p:nvPicPr>
          <p:cNvPr id="7" name="Grafik 6">
            <a:extLst>
              <a:ext uri="{FF2B5EF4-FFF2-40B4-BE49-F238E27FC236}">
                <a16:creationId xmlns:a16="http://schemas.microsoft.com/office/drawing/2014/main" id="{4DAD3A98-4461-4197-8468-8B3A9301B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31" y="4581449"/>
            <a:ext cx="8620128" cy="1727871"/>
          </a:xfrm>
          <a:prstGeom prst="rect">
            <a:avLst/>
          </a:prstGeom>
        </p:spPr>
      </p:pic>
      <p:pic>
        <p:nvPicPr>
          <p:cNvPr id="12" name="Grafik 11">
            <a:extLst>
              <a:ext uri="{FF2B5EF4-FFF2-40B4-BE49-F238E27FC236}">
                <a16:creationId xmlns:a16="http://schemas.microsoft.com/office/drawing/2014/main" id="{2379B292-DA7B-4DE2-9851-5A25D76D8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4" y="1639828"/>
            <a:ext cx="8619335" cy="2952750"/>
          </a:xfrm>
          <a:prstGeom prst="rect">
            <a:avLst/>
          </a:prstGeom>
        </p:spPr>
      </p:pic>
      <p:cxnSp>
        <p:nvCxnSpPr>
          <p:cNvPr id="21" name="Gerader Verbinder 20">
            <a:extLst>
              <a:ext uri="{FF2B5EF4-FFF2-40B4-BE49-F238E27FC236}">
                <a16:creationId xmlns:a16="http://schemas.microsoft.com/office/drawing/2014/main" id="{CEB46050-0822-44DC-9C9F-2FBF93EFBA6D}"/>
              </a:ext>
            </a:extLst>
          </p:cNvPr>
          <p:cNvCxnSpPr>
            <a:cxnSpLocks/>
          </p:cNvCxnSpPr>
          <p:nvPr/>
        </p:nvCxnSpPr>
        <p:spPr>
          <a:xfrm>
            <a:off x="1343378" y="4536294"/>
            <a:ext cx="1851378" cy="0"/>
          </a:xfrm>
          <a:prstGeom prst="line">
            <a:avLst/>
          </a:prstGeom>
          <a:ln w="57150">
            <a:solidFill>
              <a:srgbClr val="F8250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F1B06FB-41A3-42CA-926A-0BF3DE371AA2}"/>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ABA008D1-F9F4-4B44-ABB3-2E88B2B029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A9F9D6D1-957B-4496-BE1C-F3B7F96A48A1}"/>
              </a:ext>
            </a:extLst>
          </p:cNvPr>
          <p:cNvSpPr txBox="1"/>
          <p:nvPr/>
        </p:nvSpPr>
        <p:spPr>
          <a:xfrm>
            <a:off x="250031" y="749482"/>
            <a:ext cx="3621151" cy="461665"/>
          </a:xfrm>
          <a:prstGeom prst="rect">
            <a:avLst/>
          </a:prstGeom>
          <a:noFill/>
        </p:spPr>
        <p:txBody>
          <a:bodyPr wrap="square" rtlCol="0">
            <a:spAutoFit/>
          </a:bodyPr>
          <a:lstStyle/>
          <a:p>
            <a:r>
              <a:rPr lang="de-DE" sz="2400" b="1" dirty="0"/>
              <a:t>TKG-Beitragsbescheid</a:t>
            </a:r>
          </a:p>
        </p:txBody>
      </p:sp>
    </p:spTree>
    <p:extLst>
      <p:ext uri="{BB962C8B-B14F-4D97-AF65-F5344CB8AC3E}">
        <p14:creationId xmlns:p14="http://schemas.microsoft.com/office/powerpoint/2010/main" val="3167689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xit" presetSubtype="0" fill="hold" grpId="1" nodeType="after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A8742-58D4-421A-B7A2-1AA61C9660EB}"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531458"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531459"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531460" name="Text Box 4"/>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pic>
        <p:nvPicPr>
          <p:cNvPr id="12" name="Grafik 11">
            <a:extLst>
              <a:ext uri="{FF2B5EF4-FFF2-40B4-BE49-F238E27FC236}">
                <a16:creationId xmlns:a16="http://schemas.microsoft.com/office/drawing/2014/main" id="{E2463D5D-A075-4994-9D38-3B84056A5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30" y="4818617"/>
            <a:ext cx="8621543" cy="1970273"/>
          </a:xfrm>
          <a:prstGeom prst="rect">
            <a:avLst/>
          </a:prstGeom>
        </p:spPr>
      </p:pic>
      <p:pic>
        <p:nvPicPr>
          <p:cNvPr id="3" name="Grafik 2">
            <a:extLst>
              <a:ext uri="{FF2B5EF4-FFF2-40B4-BE49-F238E27FC236}">
                <a16:creationId xmlns:a16="http://schemas.microsoft.com/office/drawing/2014/main" id="{2DFD3F50-97CF-432D-BDD5-CF5E14014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31" y="1628800"/>
            <a:ext cx="8621543" cy="3189817"/>
          </a:xfrm>
          <a:prstGeom prst="rect">
            <a:avLst/>
          </a:prstGeom>
        </p:spPr>
      </p:pic>
      <p:cxnSp>
        <p:nvCxnSpPr>
          <p:cNvPr id="7" name="Gerader Verbinder 6">
            <a:extLst>
              <a:ext uri="{FF2B5EF4-FFF2-40B4-BE49-F238E27FC236}">
                <a16:creationId xmlns:a16="http://schemas.microsoft.com/office/drawing/2014/main" id="{7F5F7BFF-27BE-4365-A3AE-0AD03DCB7467}"/>
              </a:ext>
            </a:extLst>
          </p:cNvPr>
          <p:cNvCxnSpPr/>
          <p:nvPr/>
        </p:nvCxnSpPr>
        <p:spPr>
          <a:xfrm>
            <a:off x="1343378" y="4796043"/>
            <a:ext cx="2032000" cy="0"/>
          </a:xfrm>
          <a:prstGeom prst="line">
            <a:avLst/>
          </a:prstGeom>
          <a:ln w="57150">
            <a:solidFill>
              <a:srgbClr val="F8250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3B76787-DA76-4025-9C8B-74AD77DD7C91}"/>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4" name="Picture 45" descr="Weiter">
            <a:extLst>
              <a:ext uri="{FF2B5EF4-FFF2-40B4-BE49-F238E27FC236}">
                <a16:creationId xmlns:a16="http://schemas.microsoft.com/office/drawing/2014/main" id="{84C75BA0-40E7-4FD1-B6A0-9B4BDAD625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B9DD4F5-134A-4583-AB2E-C9219AEC6A23}"/>
              </a:ext>
            </a:extLst>
          </p:cNvPr>
          <p:cNvSpPr txBox="1"/>
          <p:nvPr/>
        </p:nvSpPr>
        <p:spPr>
          <a:xfrm flipH="1">
            <a:off x="250825" y="743922"/>
            <a:ext cx="4968875" cy="461665"/>
          </a:xfrm>
          <a:prstGeom prst="rect">
            <a:avLst/>
          </a:prstGeom>
          <a:noFill/>
        </p:spPr>
        <p:txBody>
          <a:bodyPr wrap="square" rtlCol="0">
            <a:spAutoFit/>
          </a:bodyPr>
          <a:lstStyle/>
          <a:p>
            <a:r>
              <a:rPr lang="de-DE" sz="2400" b="1" dirty="0"/>
              <a:t>EMVG-Beitragsbescheid</a:t>
            </a:r>
          </a:p>
        </p:txBody>
      </p:sp>
    </p:spTree>
    <p:extLst>
      <p:ext uri="{BB962C8B-B14F-4D97-AF65-F5344CB8AC3E}">
        <p14:creationId xmlns:p14="http://schemas.microsoft.com/office/powerpoint/2010/main" val="710636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xit" presetSubtype="0" fill="hold" grpId="1" nodeType="after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7DC71-5C9F-41CF-9537-DEE4665C2D4D}"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pic>
        <p:nvPicPr>
          <p:cNvPr id="346114" name="Picture 2" descr="Dar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346115" name="Text Box 3"/>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346119" name="Text Box 7"/>
          <p:cNvSpPr txBox="1">
            <a:spLocks noChangeArrowheads="1"/>
          </p:cNvSpPr>
          <p:nvPr/>
        </p:nvSpPr>
        <p:spPr bwMode="auto">
          <a:xfrm>
            <a:off x="236538" y="1277938"/>
            <a:ext cx="8648700" cy="227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defRPr>
                <a:solidFill>
                  <a:schemeClr val="tx1"/>
                </a:solidFill>
                <a:latin typeface="Arial" panose="020B0604020202020204" pitchFamily="34" charset="0"/>
              </a:defRPr>
            </a:lvl1pPr>
            <a:lvl2pPr marL="803275" indent="-263525">
              <a:defRPr>
                <a:solidFill>
                  <a:schemeClr val="tx1"/>
                </a:solidFill>
                <a:latin typeface="Arial" panose="020B0604020202020204" pitchFamily="34" charset="0"/>
              </a:defRPr>
            </a:lvl2pPr>
            <a:lvl3pPr marL="1168400" indent="19050">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Aber jetzt ist das wirklich alles?</a:t>
            </a: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Jetzt ja!</a:t>
            </a:r>
          </a:p>
          <a:p>
            <a:pPr marL="360363" marR="0" lvl="0" indent="-360363" algn="l" defTabSz="914400" rtl="0" eaLnBrk="1" fontAlgn="base" latinLnBrk="0" hangingPunct="1">
              <a:lnSpc>
                <a:spcPct val="100000"/>
              </a:lnSpc>
              <a:spcBef>
                <a:spcPct val="30000"/>
              </a:spcBef>
              <a:spcAft>
                <a:spcPct val="0"/>
              </a:spcAft>
              <a:buClr>
                <a:srgbClr val="F82502"/>
              </a:buClr>
              <a:buSzTx/>
              <a:buFont typeface="Wingdings" panose="05000000000000000000" pitchFamily="2" charset="2"/>
              <a:buChar char="Ø"/>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Und zum </a:t>
            </a:r>
            <a:r>
              <a:rPr kumimoji="0" lang="de-DE" altLang="de-DE"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Schluß</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noch eine erfreuliche Nachricht:</a:t>
            </a:r>
          </a:p>
          <a:p>
            <a:pPr marL="803275" marR="0" lvl="1" indent="-263525" algn="l" defTabSz="914400" rtl="0" eaLnBrk="1" fontAlgn="base" latinLnBrk="0" hangingPunct="1">
              <a:lnSpc>
                <a:spcPct val="100000"/>
              </a:lnSpc>
              <a:spcBef>
                <a:spcPct val="30000"/>
              </a:spcBef>
              <a:spcAft>
                <a:spcPct val="0"/>
              </a:spcAft>
              <a:buClr>
                <a:srgbClr val="F82502"/>
              </a:buClr>
              <a:buSzTx/>
              <a:buFontTx/>
              <a:buChar char="•"/>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Benutzung der Toilette der Bundesnetzagentur ist gebührenfrei! (</a:t>
            </a:r>
            <a:r>
              <a:rPr kumimoji="0" lang="de-DE" altLang="de-DE"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Stand 2025).</a:t>
            </a:r>
            <a:endParaRPr kumimoji="0" lang="de-DE" alt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46129" name="Text Box 17"/>
          <p:cNvSpPr txBox="1">
            <a:spLocks noChangeArrowheads="1"/>
          </p:cNvSpPr>
          <p:nvPr/>
        </p:nvSpPr>
        <p:spPr bwMode="auto">
          <a:xfrm>
            <a:off x="755650" y="71438"/>
            <a:ext cx="21852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Unsere Ausbildung</a:t>
            </a:r>
          </a:p>
        </p:txBody>
      </p:sp>
      <p:sp>
        <p:nvSpPr>
          <p:cNvPr id="346133" name="AutoShape 21" descr="ANd9GcSk37Pl4wUWLxT-JtgWs4zkjltWj_m-PA5I7ihE7qy5sDBwBdcMJQ"/>
          <p:cNvSpPr>
            <a:spLocks noChangeAspect="1" noChangeArrowheads="1"/>
          </p:cNvSpPr>
          <p:nvPr/>
        </p:nvSpPr>
        <p:spPr bwMode="auto">
          <a:xfrm>
            <a:off x="3262313" y="2557463"/>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6134" name="Text Box 22"/>
          <p:cNvSpPr txBox="1">
            <a:spLocks noChangeArrowheads="1"/>
          </p:cNvSpPr>
          <p:nvPr/>
        </p:nvSpPr>
        <p:spPr bwMode="auto">
          <a:xfrm>
            <a:off x="904875" y="41195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6136" name="AutoShape 24" descr="ANd9GcSk37Pl4wUWLxT-JtgWs4zkjltWj_m-PA5I7ihE7qy5sDBwBdcMJQ"/>
          <p:cNvSpPr>
            <a:spLocks noChangeAspect="1" noChangeArrowheads="1"/>
          </p:cNvSpPr>
          <p:nvPr/>
        </p:nvSpPr>
        <p:spPr bwMode="auto">
          <a:xfrm>
            <a:off x="155575" y="46038"/>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46137" name="Picture 25" descr="Klos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749675"/>
            <a:ext cx="4079875" cy="2714625"/>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2">
            <a:extLst>
              <a:ext uri="{FF2B5EF4-FFF2-40B4-BE49-F238E27FC236}">
                <a16:creationId xmlns:a16="http://schemas.microsoft.com/office/drawing/2014/main" id="{A3110405-AF69-43AA-809A-A03E0DB897D9}"/>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5" name="Picture 45" descr="Weiter">
            <a:extLst>
              <a:ext uri="{FF2B5EF4-FFF2-40B4-BE49-F238E27FC236}">
                <a16:creationId xmlns:a16="http://schemas.microsoft.com/office/drawing/2014/main" id="{695630B3-2EF2-4E06-A7E2-0CD6A1BC77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932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6119">
                                            <p:txEl>
                                              <p:pRg st="0" end="0"/>
                                            </p:txEl>
                                          </p:spTgt>
                                        </p:tgtEl>
                                        <p:attrNameLst>
                                          <p:attrName>style.visibility</p:attrName>
                                        </p:attrNameLst>
                                      </p:cBhvr>
                                      <p:to>
                                        <p:strVal val="visible"/>
                                      </p:to>
                                    </p:set>
                                    <p:animEffect transition="in" filter="fade">
                                      <p:cBhvr>
                                        <p:cTn id="7" dur="500"/>
                                        <p:tgtEl>
                                          <p:spTgt spid="3461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346119">
                                            <p:txEl>
                                              <p:pRg st="1" end="1"/>
                                            </p:txEl>
                                          </p:spTgt>
                                        </p:tgtEl>
                                        <p:attrNameLst>
                                          <p:attrName>style.visibility</p:attrName>
                                        </p:attrNameLst>
                                      </p:cBhvr>
                                      <p:to>
                                        <p:strVal val="visible"/>
                                      </p:to>
                                    </p:set>
                                    <p:animEffect transition="in" filter="fade">
                                      <p:cBhvr>
                                        <p:cTn id="14" dur="500"/>
                                        <p:tgtEl>
                                          <p:spTgt spid="346119">
                                            <p:txEl>
                                              <p:pRg st="1" end="1"/>
                                            </p:txEl>
                                          </p:spTgt>
                                        </p:tgtEl>
                                      </p:cBhvr>
                                    </p:animEffect>
                                  </p:childTnLst>
                                </p:cTn>
                              </p:par>
                            </p:childTnLst>
                          </p:cTn>
                        </p:par>
                        <p:par>
                          <p:cTn id="15" fill="hold" nodeType="afterGroup">
                            <p:stCondLst>
                              <p:cond delay="1500"/>
                            </p:stCondLst>
                            <p:childTnLst>
                              <p:par>
                                <p:cTn id="16" presetID="10" presetClass="entr" presetSubtype="0" fill="hold" nodeType="afterEffect">
                                  <p:stCondLst>
                                    <p:cond delay="500"/>
                                  </p:stCondLst>
                                  <p:childTnLst>
                                    <p:set>
                                      <p:cBhvr>
                                        <p:cTn id="17" dur="1" fill="hold">
                                          <p:stCondLst>
                                            <p:cond delay="0"/>
                                          </p:stCondLst>
                                        </p:cTn>
                                        <p:tgtEl>
                                          <p:spTgt spid="346119">
                                            <p:txEl>
                                              <p:pRg st="2" end="2"/>
                                            </p:txEl>
                                          </p:spTgt>
                                        </p:tgtEl>
                                        <p:attrNameLst>
                                          <p:attrName>style.visibility</p:attrName>
                                        </p:attrNameLst>
                                      </p:cBhvr>
                                      <p:to>
                                        <p:strVal val="visible"/>
                                      </p:to>
                                    </p:set>
                                    <p:animEffect transition="in" filter="fade">
                                      <p:cBhvr>
                                        <p:cTn id="18" dur="500"/>
                                        <p:tgtEl>
                                          <p:spTgt spid="346119">
                                            <p:txEl>
                                              <p:pRg st="2" end="2"/>
                                            </p:txEl>
                                          </p:spTgt>
                                        </p:tgtEl>
                                      </p:cBhvr>
                                    </p:animEffect>
                                  </p:childTnLst>
                                </p:cTn>
                              </p:par>
                            </p:childTnLst>
                          </p:cTn>
                        </p:par>
                        <p:par>
                          <p:cTn id="19" fill="hold" nodeType="afterGroup">
                            <p:stCondLst>
                              <p:cond delay="2500"/>
                            </p:stCondLst>
                            <p:childTnLst>
                              <p:par>
                                <p:cTn id="20" presetID="10" presetClass="entr" presetSubtype="0" fill="hold" nodeType="afterEffect">
                                  <p:stCondLst>
                                    <p:cond delay="500"/>
                                  </p:stCondLst>
                                  <p:childTnLst>
                                    <p:set>
                                      <p:cBhvr>
                                        <p:cTn id="21" dur="1" fill="hold">
                                          <p:stCondLst>
                                            <p:cond delay="0"/>
                                          </p:stCondLst>
                                        </p:cTn>
                                        <p:tgtEl>
                                          <p:spTgt spid="346119">
                                            <p:txEl>
                                              <p:pRg st="3" end="3"/>
                                            </p:txEl>
                                          </p:spTgt>
                                        </p:tgtEl>
                                        <p:attrNameLst>
                                          <p:attrName>style.visibility</p:attrName>
                                        </p:attrNameLst>
                                      </p:cBhvr>
                                      <p:to>
                                        <p:strVal val="visible"/>
                                      </p:to>
                                    </p:set>
                                    <p:animEffect transition="in" filter="fade">
                                      <p:cBhvr>
                                        <p:cTn id="22" dur="500"/>
                                        <p:tgtEl>
                                          <p:spTgt spid="346119">
                                            <p:txEl>
                                              <p:pRg st="3" end="3"/>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46137"/>
                                        </p:tgtEl>
                                        <p:attrNameLst>
                                          <p:attrName>style.visibility</p:attrName>
                                        </p:attrNameLst>
                                      </p:cBhvr>
                                      <p:to>
                                        <p:strVal val="visible"/>
                                      </p:to>
                                    </p:set>
                                    <p:animEffect transition="in" filter="fade">
                                      <p:cBhvr>
                                        <p:cTn id="25" dur="500"/>
                                        <p:tgtEl>
                                          <p:spTgt spid="346137"/>
                                        </p:tgtEl>
                                      </p:cBhvr>
                                    </p:animEffect>
                                  </p:childTnLst>
                                </p:cTn>
                              </p:par>
                            </p:childTnLst>
                          </p:cTn>
                        </p:par>
                        <p:par>
                          <p:cTn id="26" fill="hold">
                            <p:stCondLst>
                              <p:cond delay="3500"/>
                            </p:stCondLst>
                            <p:childTnLst>
                              <p:par>
                                <p:cTn id="27" presetID="10" presetClass="exit" presetSubtype="0" fill="hold" grpId="1"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DF7D66-0763-4A1B-98E3-267FEBBD0D21}" type="slidenum">
              <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de-DE" altLang="de-DE" sz="1200" b="0" i="0" u="none" strike="noStrike" kern="1200" cap="none" spc="0" normalizeH="0" baseline="0" noProof="0">
              <a:ln>
                <a:noFill/>
              </a:ln>
              <a:solidFill>
                <a:srgbClr val="000000"/>
              </a:solidFill>
              <a:effectLst/>
              <a:uLnTx/>
              <a:uFillTx/>
              <a:latin typeface="Arial Black" panose="020B0A04020102020204" pitchFamily="34" charset="0"/>
              <a:ea typeface="+mn-ea"/>
              <a:cs typeface="+mn-cs"/>
            </a:endParaRPr>
          </a:p>
        </p:txBody>
      </p:sp>
      <p:sp>
        <p:nvSpPr>
          <p:cNvPr id="207875" name="Rectangle 3"/>
          <p:cNvSpPr>
            <a:spLocks noGrp="1" noChangeArrowheads="1"/>
          </p:cNvSpPr>
          <p:nvPr>
            <p:ph type="body" idx="1"/>
          </p:nvPr>
        </p:nvSpPr>
        <p:spPr>
          <a:xfrm>
            <a:off x="379413" y="6230938"/>
            <a:ext cx="8229600" cy="388937"/>
          </a:xfrm>
        </p:spPr>
        <p:txBody>
          <a:bodyPr/>
          <a:lstStyle/>
          <a:p>
            <a:pPr>
              <a:buNone/>
            </a:pPr>
            <a:r>
              <a:rPr lang="de-DE" altLang="de-DE" sz="1800" b="1" dirty="0">
                <a:solidFill>
                  <a:srgbClr val="000000"/>
                </a:solidFill>
              </a:rPr>
              <a:t>2025 OV Hamburg-Alstertal</a:t>
            </a:r>
          </a:p>
          <a:p>
            <a:pPr>
              <a:buFont typeface="Wingdings" panose="05000000000000000000" pitchFamily="2" charset="2"/>
              <a:buNone/>
            </a:pPr>
            <a:r>
              <a:rPr lang="de-DE" altLang="de-DE" sz="1800" b="1" dirty="0">
                <a:solidFill>
                  <a:srgbClr val="000000"/>
                </a:solidFill>
              </a:rPr>
              <a:t> </a:t>
            </a:r>
          </a:p>
        </p:txBody>
      </p:sp>
      <p:sp>
        <p:nvSpPr>
          <p:cNvPr id="207876" name="Rectangle 4"/>
          <p:cNvSpPr>
            <a:spLocks noGrp="1" noChangeArrowheads="1"/>
          </p:cNvSpPr>
          <p:nvPr>
            <p:ph type="body" sz="half" idx="4294967295"/>
          </p:nvPr>
        </p:nvSpPr>
        <p:spPr>
          <a:xfrm>
            <a:off x="0" y="6137275"/>
            <a:ext cx="360363" cy="720725"/>
          </a:xfrm>
        </p:spPr>
        <p:txBody>
          <a:bodyPr/>
          <a:lstStyle/>
          <a:p>
            <a:pPr marL="0" indent="0">
              <a:buFont typeface="Wingdings" panose="05000000000000000000" pitchFamily="2" charset="2"/>
              <a:buNone/>
            </a:pPr>
            <a:r>
              <a:rPr lang="de-DE" altLang="de-DE" sz="2800"/>
              <a:t>©</a:t>
            </a:r>
          </a:p>
          <a:p>
            <a:pPr marL="0" indent="0">
              <a:buFont typeface="Wingdings" panose="05000000000000000000" pitchFamily="2" charset="2"/>
              <a:buNone/>
            </a:pPr>
            <a:endParaRPr lang="de-DE" altLang="de-DE" sz="3600">
              <a:solidFill>
                <a:srgbClr val="000000"/>
              </a:solidFill>
              <a:latin typeface="WP TypographicSymbols" pitchFamily="2" charset="0"/>
            </a:endParaRPr>
          </a:p>
        </p:txBody>
      </p:sp>
      <p:pic>
        <p:nvPicPr>
          <p:cNvPr id="207877" name="Picture 5" descr="Dar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713" y="44450"/>
            <a:ext cx="325437" cy="719138"/>
          </a:xfrm>
          <a:prstGeom prst="rect">
            <a:avLst/>
          </a:prstGeom>
          <a:noFill/>
          <a:extLst>
            <a:ext uri="{909E8E84-426E-40DD-AFC4-6F175D3DCCD1}">
              <a14:hiddenFill xmlns:a14="http://schemas.microsoft.com/office/drawing/2010/main">
                <a:solidFill>
                  <a:srgbClr val="FFFFFF"/>
                </a:solidFill>
              </a14:hiddenFill>
            </a:ext>
          </a:extLst>
        </p:spPr>
      </p:pic>
      <p:sp>
        <p:nvSpPr>
          <p:cNvPr id="207878" name="Text Box 6"/>
          <p:cNvSpPr txBox="1">
            <a:spLocks noChangeArrowheads="1"/>
          </p:cNvSpPr>
          <p:nvPr/>
        </p:nvSpPr>
        <p:spPr bwMode="auto">
          <a:xfrm>
            <a:off x="6937375" y="6826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7D"/>
                </a:solidFill>
                <a:effectLst/>
                <a:uLnTx/>
                <a:uFillTx/>
                <a:latin typeface="Arial" panose="020B0604020202020204" pitchFamily="34" charset="0"/>
                <a:ea typeface="+mn-ea"/>
                <a:cs typeface="+mn-cs"/>
              </a:rPr>
              <a:t>Ausbildung E13</a:t>
            </a:r>
          </a:p>
        </p:txBody>
      </p:sp>
      <p:sp>
        <p:nvSpPr>
          <p:cNvPr id="207880" name="Text Box 8"/>
          <p:cNvSpPr txBox="1">
            <a:spLocks noChangeArrowheads="1"/>
          </p:cNvSpPr>
          <p:nvPr/>
        </p:nvSpPr>
        <p:spPr bwMode="auto">
          <a:xfrm>
            <a:off x="263525" y="2724150"/>
            <a:ext cx="86121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Dieses war eine Präsentation des</a:t>
            </a:r>
            <a:b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Deutschen Amateur-Radio-Club e.V.</a:t>
            </a:r>
            <a:b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Ortsverband Hamburg-Alstertal</a:t>
            </a:r>
          </a:p>
          <a:p>
            <a:pPr marL="0" marR="0" lvl="0" indent="0" algn="ctr" defTabSz="914400" rtl="0" eaLnBrk="1" fontAlgn="base" latinLnBrk="0" hangingPunct="1">
              <a:lnSpc>
                <a:spcPct val="100000"/>
              </a:lnSpc>
              <a:spcBef>
                <a:spcPct val="0"/>
              </a:spcBef>
              <a:spcAft>
                <a:spcPct val="0"/>
              </a:spcAft>
              <a:buClrTx/>
              <a:buSzTx/>
              <a:buFontTx/>
              <a:buNone/>
              <a:tabLst/>
              <a:defRPr/>
            </a:pPr>
            <a:r>
              <a:rPr lang="de-DE" altLang="de-DE" sz="2400" b="1" dirty="0">
                <a:solidFill>
                  <a:srgbClr val="000000"/>
                </a:solidFill>
              </a:rPr>
              <a:t>DOK </a:t>
            </a:r>
            <a:r>
              <a:rPr kumimoji="0" lang="de-DE" altLang="de-D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E13</a:t>
            </a:r>
          </a:p>
        </p:txBody>
      </p:sp>
      <p:sp>
        <p:nvSpPr>
          <p:cNvPr id="207881" name="Text Box 9"/>
          <p:cNvSpPr txBox="1">
            <a:spLocks noChangeArrowheads="1"/>
          </p:cNvSpPr>
          <p:nvPr/>
        </p:nvSpPr>
        <p:spPr bwMode="auto">
          <a:xfrm>
            <a:off x="755650" y="71438"/>
            <a:ext cx="2121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Unsere Ausbildung</a:t>
            </a:r>
          </a:p>
        </p:txBody>
      </p:sp>
      <p:sp>
        <p:nvSpPr>
          <p:cNvPr id="12" name="Oval 12">
            <a:extLst>
              <a:ext uri="{FF2B5EF4-FFF2-40B4-BE49-F238E27FC236}">
                <a16:creationId xmlns:a16="http://schemas.microsoft.com/office/drawing/2014/main" id="{BBF9E277-3E54-4D82-B738-1847EA37EA9E}"/>
              </a:ext>
            </a:extLst>
          </p:cNvPr>
          <p:cNvSpPr>
            <a:spLocks noChangeArrowheads="1"/>
          </p:cNvSpPr>
          <p:nvPr/>
        </p:nvSpPr>
        <p:spPr bwMode="auto">
          <a:xfrm flipV="1">
            <a:off x="196850" y="6543675"/>
            <a:ext cx="107950" cy="107950"/>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82502"/>
              </a:buClr>
              <a:buFont typeface="Wingdings" panose="05000000000000000000" pitchFamily="2" charset="2"/>
              <a:buChar char="Ø"/>
              <a:defRPr sz="24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de-DE" altLang="de-DE" sz="1800" b="0">
              <a:solidFill>
                <a:srgbClr val="009900"/>
              </a:solidFill>
              <a:latin typeface="Symbol" panose="05050102010706020507" pitchFamily="18" charset="2"/>
            </a:endParaRPr>
          </a:p>
        </p:txBody>
      </p:sp>
      <p:pic>
        <p:nvPicPr>
          <p:cNvPr id="13" name="Picture 45" descr="Weiter">
            <a:extLst>
              <a:ext uri="{FF2B5EF4-FFF2-40B4-BE49-F238E27FC236}">
                <a16:creationId xmlns:a16="http://schemas.microsoft.com/office/drawing/2014/main" id="{C3C2472B-1590-4E82-85E4-C3BCDF0803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092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7880"/>
                                        </p:tgtEl>
                                        <p:attrNameLst>
                                          <p:attrName>style.visibility</p:attrName>
                                        </p:attrNameLst>
                                      </p:cBhvr>
                                      <p:to>
                                        <p:strVal val="visible"/>
                                      </p:to>
                                    </p:set>
                                    <p:animEffect transition="in" filter="fade">
                                      <p:cBhvr>
                                        <p:cTn id="7" dur="500"/>
                                        <p:tgtEl>
                                          <p:spTgt spid="2078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7875"/>
                                        </p:tgtEl>
                                        <p:attrNameLst>
                                          <p:attrName>style.visibility</p:attrName>
                                        </p:attrNameLst>
                                      </p:cBhvr>
                                      <p:to>
                                        <p:strVal val="visible"/>
                                      </p:to>
                                    </p:set>
                                    <p:animEffect transition="in" filter="fade">
                                      <p:cBhvr>
                                        <p:cTn id="13" dur="500"/>
                                        <p:tgtEl>
                                          <p:spTgt spid="2078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7876"/>
                                        </p:tgtEl>
                                        <p:attrNameLst>
                                          <p:attrName>style.visibility</p:attrName>
                                        </p:attrNameLst>
                                      </p:cBhvr>
                                      <p:to>
                                        <p:strVal val="visible"/>
                                      </p:to>
                                    </p:set>
                                    <p:animEffect transition="in" filter="fade">
                                      <p:cBhvr>
                                        <p:cTn id="16" dur="500"/>
                                        <p:tgtEl>
                                          <p:spTgt spid="207876"/>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p:bldP spid="207876" grpId="0"/>
      <p:bldP spid="207880" grpId="0"/>
      <p:bldP spid="12" grpId="0" animBg="1"/>
      <p:bldP spid="12" grpId="1" animBg="1"/>
    </p:bld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altLang="de-DE"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ue01-amateurfunk-im-alstertal</Template>
  <TotalTime>0</TotalTime>
  <Words>8190</Words>
  <Application>Microsoft Office PowerPoint</Application>
  <PresentationFormat>Bildschirmpräsentation (4:3)</PresentationFormat>
  <Paragraphs>945</Paragraphs>
  <Slides>99</Slides>
  <Notes>86</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3</vt:i4>
      </vt:variant>
      <vt:variant>
        <vt:lpstr>Folientitel</vt:lpstr>
      </vt:variant>
      <vt:variant>
        <vt:i4>99</vt:i4>
      </vt:variant>
    </vt:vector>
  </HeadingPairs>
  <TitlesOfParts>
    <vt:vector size="111" baseType="lpstr">
      <vt:lpstr>Arial Rounded MT Bold</vt:lpstr>
      <vt:lpstr>Wingdings</vt:lpstr>
      <vt:lpstr>Arial</vt:lpstr>
      <vt:lpstr>Times New Roman</vt:lpstr>
      <vt:lpstr>Symbol</vt:lpstr>
      <vt:lpstr>WP TypographicSymbols</vt:lpstr>
      <vt:lpstr>Arial Black</vt:lpstr>
      <vt:lpstr>Pixel</vt:lpstr>
      <vt:lpstr>1_Pixel</vt:lpstr>
      <vt:lpstr>CorelDRAW Home &amp; Students</vt:lpstr>
      <vt:lpstr>CorelDRAW Home &amp; Student</vt:lpstr>
      <vt:lpstr>CorelDRAW</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ist Amateurfunk überhaupt?</vt:lpstr>
      <vt:lpstr>Ist Amateurfunk = CB-Funk?</vt:lpstr>
      <vt:lpstr>PowerPoint-Präsentation</vt:lpstr>
      <vt:lpstr>Der Funkamateur darf mehr!</vt:lpstr>
      <vt:lpstr>PowerPoint-Präsentation</vt:lpstr>
      <vt:lpstr>PowerPoint-Präsentation</vt:lpstr>
      <vt:lpstr>PowerPoint-Präsentation</vt:lpstr>
      <vt:lpstr>PowerPoint-Präsentation</vt:lpstr>
      <vt:lpstr>Mit solchen selbstgebauten Geräten arbeiteten früher die Funkamateure:</vt:lpstr>
      <vt:lpstr>PowerPoint-Präsentation</vt:lpstr>
      <vt:lpstr>Funkgeräte sehen heute anders aus</vt:lpstr>
      <vt:lpstr>Amateurfunk ist vielseitig</vt:lpstr>
      <vt:lpstr>Telegrafie</vt:lpstr>
      <vt:lpstr>Sprechfunk</vt:lpstr>
      <vt:lpstr>Datenfunk</vt:lpstr>
      <vt:lpstr>Satellitenfunk</vt:lpstr>
      <vt:lpstr>Satellitenfunk</vt:lpstr>
      <vt:lpstr>Satellitenfunk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Amateurfunk in Deutschland</vt:lpstr>
      <vt:lpstr>PowerPoint-Präsentation</vt:lpstr>
      <vt:lpstr>PowerPoint-Präsentation</vt:lpstr>
      <vt:lpstr>Die Geschäftsstelle des DARC und das Gebäude des DARC Verlages in 34225 Baunatal</vt:lpstr>
      <vt:lpstr>Die Aufgaben des DARC</vt:lpstr>
      <vt:lpstr>Was bietet mir der DARC?</vt:lpstr>
      <vt:lpstr>Was kostet mich das?</vt:lpstr>
      <vt:lpstr>Ich möchte gern Mitglied werden.</vt:lpstr>
      <vt:lpstr>Die 24 Distrikte des DARC</vt:lpstr>
      <vt:lpstr>Der Distrikt Hamburg (E)</vt:lpstr>
      <vt:lpstr>Der Distrikt Hamburg im Umland …</vt:lpstr>
      <vt:lpstr>… und im Stadtgebiet von Hamburg</vt:lpstr>
      <vt:lpstr>PowerPoint-Präsentation</vt:lpstr>
      <vt:lpstr>Unsere Geschichte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Der Unterricht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Anmeldung zur Prüfung</vt:lpstr>
      <vt:lpstr>PowerPoint-Präsentation</vt:lpstr>
      <vt:lpstr>Was wird denn geprüft?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Christoph Schütte</dc:creator>
  <cp:lastModifiedBy>Horst Hussfeldt</cp:lastModifiedBy>
  <cp:revision>25</cp:revision>
  <cp:lastPrinted>2022-09-29T10:36:55Z</cp:lastPrinted>
  <dcterms:created xsi:type="dcterms:W3CDTF">2024-09-03T06:50:27Z</dcterms:created>
  <dcterms:modified xsi:type="dcterms:W3CDTF">2025-10-11T16:03:19Z</dcterms:modified>
</cp:coreProperties>
</file>